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2"/>
  </p:notesMasterIdLst>
  <p:sldIdLst>
    <p:sldId id="571" r:id="rId3"/>
    <p:sldId id="269" r:id="rId4"/>
    <p:sldId id="279" r:id="rId5"/>
    <p:sldId id="549" r:id="rId6"/>
    <p:sldId id="572" r:id="rId7"/>
    <p:sldId id="574" r:id="rId8"/>
    <p:sldId id="578" r:id="rId9"/>
    <p:sldId id="576" r:id="rId10"/>
    <p:sldId id="579" r:id="rId11"/>
    <p:sldId id="577" r:id="rId12"/>
    <p:sldId id="580" r:id="rId13"/>
    <p:sldId id="552" r:id="rId14"/>
    <p:sldId id="591" r:id="rId15"/>
    <p:sldId id="592" r:id="rId16"/>
    <p:sldId id="593" r:id="rId17"/>
    <p:sldId id="557" r:id="rId18"/>
    <p:sldId id="525" r:id="rId19"/>
    <p:sldId id="581" r:id="rId20"/>
    <p:sldId id="560" r:id="rId21"/>
    <p:sldId id="582" r:id="rId22"/>
    <p:sldId id="583" r:id="rId23"/>
    <p:sldId id="584" r:id="rId24"/>
    <p:sldId id="585" r:id="rId25"/>
    <p:sldId id="586" r:id="rId26"/>
    <p:sldId id="562" r:id="rId27"/>
    <p:sldId id="563" r:id="rId28"/>
    <p:sldId id="587" r:id="rId29"/>
    <p:sldId id="564" r:id="rId30"/>
    <p:sldId id="565" r:id="rId31"/>
    <p:sldId id="588" r:id="rId32"/>
    <p:sldId id="566" r:id="rId33"/>
    <p:sldId id="589" r:id="rId34"/>
    <p:sldId id="567" r:id="rId35"/>
    <p:sldId id="590" r:id="rId36"/>
    <p:sldId id="568" r:id="rId37"/>
    <p:sldId id="594" r:id="rId38"/>
    <p:sldId id="598" r:id="rId39"/>
    <p:sldId id="599" r:id="rId40"/>
    <p:sldId id="601"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u, Chang" initials="L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3C64F"/>
    <a:srgbClr val="DDB945"/>
    <a:srgbClr val="144196"/>
    <a:srgbClr val="FFAD47"/>
    <a:srgbClr val="FEDA15"/>
    <a:srgbClr val="FDD001"/>
    <a:srgbClr val="767171"/>
    <a:srgbClr val="F2F2F2"/>
    <a:srgbClr val="C19F01"/>
    <a:srgbClr val="FED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9524" autoAdjust="0"/>
  </p:normalViewPr>
  <p:slideViewPr>
    <p:cSldViewPr snapToGrid="0">
      <p:cViewPr varScale="1">
        <p:scale>
          <a:sx n="65" d="100"/>
          <a:sy n="65" d="100"/>
        </p:scale>
        <p:origin x="9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D97F4-E1BE-4BC2-8882-B0ABCF5CE3C0}" type="datetimeFigureOut">
              <a:rPr lang="zh-CN" altLang="en-US" smtClean="0"/>
              <a:t>2022/12/26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E5988-39A3-4C8C-A219-72F03EF9D41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0E5988-39A3-4C8C-A219-72F03EF9D41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22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23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27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6</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29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30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31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32</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33</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34</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35</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37</a:t>
            </a:fld>
            <a:endParaRPr lang="zh-CN" altLang="en-US"/>
          </a:p>
        </p:txBody>
      </p:sp>
    </p:spTree>
    <p:extLst>
      <p:ext uri="{BB962C8B-B14F-4D97-AF65-F5344CB8AC3E}">
        <p14:creationId xmlns:p14="http://schemas.microsoft.com/office/powerpoint/2010/main" val="1455106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38</a:t>
            </a:fld>
            <a:endParaRPr lang="zh-CN" altLang="en-US"/>
          </a:p>
        </p:txBody>
      </p:sp>
    </p:spTree>
    <p:extLst>
      <p:ext uri="{BB962C8B-B14F-4D97-AF65-F5344CB8AC3E}">
        <p14:creationId xmlns:p14="http://schemas.microsoft.com/office/powerpoint/2010/main" val="806102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39</a:t>
            </a:fld>
            <a:endParaRPr lang="zh-CN" altLang="en-US"/>
          </a:p>
        </p:txBody>
      </p:sp>
    </p:spTree>
    <p:extLst>
      <p:ext uri="{BB962C8B-B14F-4D97-AF65-F5344CB8AC3E}">
        <p14:creationId xmlns:p14="http://schemas.microsoft.com/office/powerpoint/2010/main" val="205260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A0E5988-39A3-4C8C-A219-72F03EF9D419}"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147602C-66B3-470F-BDA0-6C7407A393D8}" type="datetime1">
              <a:rPr lang="zh-CN" altLang="en-US" smtClean="0"/>
              <a:t>2022/12/26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C53AA-A04D-427A-B7C6-B3886884738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6"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90" y="987425"/>
            <a:ext cx="6172201" cy="4873625"/>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endParaRPr lang="zh-CN" altLang="en-US"/>
          </a:p>
        </p:txBody>
      </p:sp>
      <p:sp>
        <p:nvSpPr>
          <p:cNvPr id="4" name="文本占位符 3"/>
          <p:cNvSpPr>
            <a:spLocks noGrp="1"/>
          </p:cNvSpPr>
          <p:nvPr>
            <p:ph type="body" sz="half" idx="2" hasCustomPrompt="1"/>
          </p:nvPr>
        </p:nvSpPr>
        <p:spPr>
          <a:xfrm>
            <a:off x="839791" y="2057400"/>
            <a:ext cx="3932236" cy="3811588"/>
          </a:xfrm>
        </p:spPr>
        <p:txBody>
          <a:bodyPr/>
          <a:lstStyle>
            <a:lvl1pPr marL="0" indent="0">
              <a:buNone/>
              <a:defRPr sz="1600"/>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CD9D79B-6156-43E7-95FE-84398E0D409C}" type="datetime1">
              <a:rPr lang="zh-CN" altLang="en-US" smtClean="0"/>
              <a:t>2022/12/26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1C53AA-A04D-427A-B7C6-B3886884738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664199C-25D6-410F-B512-A040242D4355}" type="datetime1">
              <a:rPr lang="zh-CN" altLang="en-US" smtClean="0"/>
              <a:t>2022/12/26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C53AA-A04D-427A-B7C6-B3886884738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99"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199"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81FAA1-EA7F-48D6-850B-EA70F531A4ED}" type="datetime1">
              <a:rPr lang="zh-CN" altLang="en-US" smtClean="0"/>
              <a:t>2022/12/26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C53AA-A04D-427A-B7C6-B3886884738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1a">
    <p:spTree>
      <p:nvGrpSpPr>
        <p:cNvPr id="1" name=""/>
        <p:cNvGrpSpPr/>
        <p:nvPr/>
      </p:nvGrpSpPr>
      <p:grpSpPr>
        <a:xfrm>
          <a:off x="0" y="0"/>
          <a:ext cx="0" cy="0"/>
          <a:chOff x="0" y="0"/>
          <a:chExt cx="0" cy="0"/>
        </a:xfrm>
      </p:grpSpPr>
      <p:sp>
        <p:nvSpPr>
          <p:cNvPr id="12" name="Bildplatzhalter 11"/>
          <p:cNvSpPr>
            <a:spLocks noGrp="1"/>
          </p:cNvSpPr>
          <p:nvPr>
            <p:ph type="pic" sz="quarter" idx="13"/>
          </p:nvPr>
        </p:nvSpPr>
        <p:spPr>
          <a:xfrm>
            <a:off x="0" y="0"/>
            <a:ext cx="6096000" cy="6858000"/>
          </a:xfrm>
        </p:spPr>
        <p:txBody>
          <a:bodyPr/>
          <a:lstStyle/>
          <a:p>
            <a:r>
              <a:rPr lang="en-US"/>
              <a:t>Click icon to add picture</a:t>
            </a:r>
            <a:endParaRPr lang="de-DE" dirty="0"/>
          </a:p>
        </p:txBody>
      </p:sp>
      <p:sp>
        <p:nvSpPr>
          <p:cNvPr id="4" name="Foliennummernplatzhalter 3"/>
          <p:cNvSpPr>
            <a:spLocks noGrp="1"/>
          </p:cNvSpPr>
          <p:nvPr>
            <p:ph type="sldNum" sz="quarter" idx="10"/>
          </p:nvPr>
        </p:nvSpPr>
        <p:spPr>
          <a:blipFill>
            <a:blip r:embed="rId2" cstate="print"/>
            <a:stretch>
              <a:fillRect/>
            </a:stretch>
          </a:blipFill>
        </p:spPr>
        <p:txBody>
          <a:bodyPr/>
          <a:lstStyle/>
          <a:p>
            <a:pPr algn="l">
              <a:tabLst>
                <a:tab pos="7081697" algn="l"/>
              </a:tabLst>
            </a:pPr>
            <a:r>
              <a:rPr lang="en-US" smtClean="0"/>
              <a:t>TÜV SÜD Greater China	Slide ‹Nr.› </a:t>
            </a:r>
            <a:endParaRPr lang="de-DE" dirty="0"/>
          </a:p>
        </p:txBody>
      </p:sp>
      <p:sp>
        <p:nvSpPr>
          <p:cNvPr id="5" name="Fußzeilenplatzhalter 4"/>
          <p:cNvSpPr>
            <a:spLocks noGrp="1"/>
          </p:cNvSpPr>
          <p:nvPr>
            <p:ph type="ftr" sz="quarter" idx="11"/>
          </p:nvPr>
        </p:nvSpPr>
        <p:spPr>
          <a:xfrm>
            <a:off x="5088000" y="6645600"/>
            <a:ext cx="4607947" cy="172800"/>
          </a:xfrm>
        </p:spPr>
        <p:txBody>
          <a:bodyPr/>
          <a:lstStyle/>
          <a:p>
            <a:endParaRPr lang="de-DE" dirty="0"/>
          </a:p>
        </p:txBody>
      </p:sp>
      <p:sp>
        <p:nvSpPr>
          <p:cNvPr id="6" name="Datumsplatzhalter 5"/>
          <p:cNvSpPr>
            <a:spLocks noGrp="1"/>
          </p:cNvSpPr>
          <p:nvPr>
            <p:ph type="dt" sz="half" idx="12"/>
          </p:nvPr>
        </p:nvSpPr>
        <p:spPr>
          <a:xfrm>
            <a:off x="3936000" y="6645600"/>
            <a:ext cx="1152000" cy="172800"/>
          </a:xfrm>
        </p:spPr>
        <p:txBody>
          <a:bodyPr/>
          <a:lstStyle/>
          <a:p>
            <a:fld id="{77476476-C26A-4B8D-98D3-249FBBAB1413}" type="datetime5">
              <a:rPr lang="de-DE" smtClean="0"/>
              <a:t>22-12-26</a:t>
            </a:fld>
            <a:endParaRPr lang="de-DE" dirty="0"/>
          </a:p>
        </p:txBody>
      </p:sp>
      <p:sp>
        <p:nvSpPr>
          <p:cNvPr id="8" name="Titel 1"/>
          <p:cNvSpPr>
            <a:spLocks noGrp="1"/>
          </p:cNvSpPr>
          <p:nvPr>
            <p:ph type="ctrTitle"/>
          </p:nvPr>
        </p:nvSpPr>
        <p:spPr>
          <a:xfrm>
            <a:off x="6288619" y="2789964"/>
            <a:ext cx="5568949" cy="1278072"/>
          </a:xfrm>
          <a:solidFill>
            <a:schemeClr val="bg1"/>
          </a:solidFill>
        </p:spPr>
        <p:txBody>
          <a:bodyPr rIns="0">
            <a:normAutofit/>
          </a:bodyPr>
          <a:lstStyle>
            <a:lvl1pPr>
              <a:defRPr sz="3600" b="1">
                <a:solidFill>
                  <a:srgbClr val="0046AD"/>
                </a:solidFill>
              </a:defRPr>
            </a:lvl1pPr>
          </a:lstStyle>
          <a:p>
            <a:r>
              <a:rPr lang="en-US"/>
              <a:t>Click to edit Master title style</a:t>
            </a:r>
            <a:endParaRPr lang="de-DE" dirty="0"/>
          </a:p>
        </p:txBody>
      </p:sp>
      <p:sp>
        <p:nvSpPr>
          <p:cNvPr id="11" name="Untertitel 2"/>
          <p:cNvSpPr>
            <a:spLocks noGrp="1"/>
          </p:cNvSpPr>
          <p:nvPr>
            <p:ph type="subTitle" idx="1"/>
          </p:nvPr>
        </p:nvSpPr>
        <p:spPr>
          <a:xfrm>
            <a:off x="6288619" y="4068036"/>
            <a:ext cx="5568949" cy="1752600"/>
          </a:xfrm>
          <a:solidFill>
            <a:schemeClr val="bg1"/>
          </a:solidFill>
        </p:spPr>
        <p:txBody>
          <a:bodyPr lIns="0" rIns="0" anchor="t">
            <a:normAutofit/>
          </a:bodyPr>
          <a:lstStyle>
            <a:lvl1pPr marL="0" indent="0" algn="l">
              <a:buNone/>
              <a:defRPr sz="2000">
                <a:solidFill>
                  <a:schemeClr val="tx1"/>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0"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endParaRPr lang="de-DE" dirty="0"/>
          </a:p>
        </p:txBody>
      </p:sp>
      <p:pic>
        <p:nvPicPr>
          <p:cNvPr id="9" name="Picture 3" descr="D:\!!! PPT 2016-07\TÜV SÜD Greater China\Logos\TS_GCN_hor_en_rgb_cut.gif"/>
          <p:cNvPicPr>
            <a:picLocks noChangeAspect="1" noChangeArrowheads="1"/>
          </p:cNvPicPr>
          <p:nvPr userDrawn="1"/>
        </p:nvPicPr>
        <p:blipFill>
          <a:blip r:embed="rId3" cstate="print"/>
          <a:srcRect/>
          <a:stretch>
            <a:fillRect/>
          </a:stretch>
        </p:blipFill>
        <p:spPr bwMode="auto">
          <a:xfrm>
            <a:off x="7964766" y="290514"/>
            <a:ext cx="3892800" cy="1555363"/>
          </a:xfrm>
          <a:prstGeom prst="rect">
            <a:avLst/>
          </a:prstGeom>
          <a:noFill/>
        </p:spPr>
      </p:pic>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Foliennummernplatzhalter 2"/>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Datumsplatzhalter 4"/>
          <p:cNvSpPr>
            <a:spLocks noGrp="1"/>
          </p:cNvSpPr>
          <p:nvPr>
            <p:ph type="dt" sz="half" idx="12"/>
          </p:nvPr>
        </p:nvSpPr>
        <p:spPr/>
        <p:txBody>
          <a:bodyPr/>
          <a:lstStyle/>
          <a:p>
            <a:fld id="{73960FA5-C4A3-4579-91E1-8EDE0F186C9E}" type="datetime5">
              <a:rPr lang="de-DE" smtClean="0"/>
              <a:t>22-12-26</a:t>
            </a:fld>
            <a:endParaRPr lang="de-DE" dirty="0"/>
          </a:p>
        </p:txBody>
      </p:sp>
      <p:sp>
        <p:nvSpPr>
          <p:cNvPr id="10" name="Inhaltsplatzhalter 9"/>
          <p:cNvSpPr>
            <a:spLocks noGrp="1"/>
          </p:cNvSpPr>
          <p:nvPr>
            <p:ph sz="quarter" idx="13"/>
          </p:nvPr>
        </p:nvSpPr>
        <p:spPr>
          <a:xfrm>
            <a:off x="334436" y="1196978"/>
            <a:ext cx="11523132" cy="5275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action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de-DE" noProof="0" dirty="0"/>
          </a:p>
        </p:txBody>
      </p:sp>
      <p:sp>
        <p:nvSpPr>
          <p:cNvPr id="3" name="Foliennummernplatzhalter 2"/>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4" name="Fußzeilenplatzhalter 3"/>
          <p:cNvSpPr>
            <a:spLocks noGrp="1"/>
          </p:cNvSpPr>
          <p:nvPr>
            <p:ph type="ftr" sz="quarter" idx="11"/>
          </p:nvPr>
        </p:nvSpPr>
        <p:spPr/>
        <p:txBody>
          <a:bodyPr/>
          <a:lstStyle/>
          <a:p>
            <a:endParaRPr lang="de-DE" noProof="0" dirty="0"/>
          </a:p>
        </p:txBody>
      </p:sp>
      <p:sp>
        <p:nvSpPr>
          <p:cNvPr id="5" name="Datumsplatzhalter 4"/>
          <p:cNvSpPr>
            <a:spLocks noGrp="1"/>
          </p:cNvSpPr>
          <p:nvPr>
            <p:ph type="dt" sz="half" idx="12"/>
          </p:nvPr>
        </p:nvSpPr>
        <p:spPr/>
        <p:txBody>
          <a:bodyPr/>
          <a:lstStyle/>
          <a:p>
            <a:fld id="{9A28D2AD-EAF5-4D4A-8077-0B671DC94303}" type="datetime5">
              <a:rPr lang="de-DE" noProof="0" smtClean="0"/>
              <a:t>22-12-26</a:t>
            </a:fld>
            <a:endParaRPr lang="de-DE" noProof="0" dirty="0"/>
          </a:p>
        </p:txBody>
      </p:sp>
      <p:sp>
        <p:nvSpPr>
          <p:cNvPr id="12" name="Textplatzhalter 10"/>
          <p:cNvSpPr>
            <a:spLocks noGrp="1"/>
          </p:cNvSpPr>
          <p:nvPr>
            <p:ph type="body" sz="quarter" idx="15" hasCustomPrompt="1"/>
          </p:nvPr>
        </p:nvSpPr>
        <p:spPr>
          <a:xfrm>
            <a:off x="334434" y="778737"/>
            <a:ext cx="9986036" cy="360000"/>
          </a:xfrm>
        </p:spPr>
        <p:txBody>
          <a:bodyPr lIns="0" tIns="36000" anchor="ctr">
            <a:noAutofit/>
          </a:bodyPr>
          <a:lstStyle>
            <a:lvl1pPr marL="0" indent="0">
              <a:buNone/>
              <a:defRPr sz="1200" b="0" baseline="0">
                <a:latin typeface="+mn-lt"/>
                <a:cs typeface="Arial" panose="020B0604020202020204" pitchFamily="34" charset="0"/>
              </a:defRPr>
            </a:lvl1pPr>
          </a:lstStyle>
          <a:p>
            <a:pPr lvl="0"/>
            <a:r>
              <a:rPr lang="en-US"/>
              <a:t>Add key message of this page in compelling one-sentence prose</a:t>
            </a:r>
            <a:endParaRPr lang="de-DE" dirty="0"/>
          </a:p>
        </p:txBody>
      </p:sp>
      <p:sp>
        <p:nvSpPr>
          <p:cNvPr id="10" name="Inhaltsplatzhalter 9"/>
          <p:cNvSpPr>
            <a:spLocks noGrp="1"/>
          </p:cNvSpPr>
          <p:nvPr>
            <p:ph sz="quarter" idx="16"/>
          </p:nvPr>
        </p:nvSpPr>
        <p:spPr>
          <a:xfrm>
            <a:off x="334436" y="1557338"/>
            <a:ext cx="11523132"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de-DE" noProof="0" dirty="0"/>
          </a:p>
        </p:txBody>
      </p:sp>
      <p:sp>
        <p:nvSpPr>
          <p:cNvPr id="3" name="Foliennummernplatzhalter 2"/>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4" name="Fußzeilenplatzhalter 3"/>
          <p:cNvSpPr>
            <a:spLocks noGrp="1"/>
          </p:cNvSpPr>
          <p:nvPr>
            <p:ph type="ftr" sz="quarter" idx="11"/>
          </p:nvPr>
        </p:nvSpPr>
        <p:spPr/>
        <p:txBody>
          <a:bodyPr/>
          <a:lstStyle/>
          <a:p>
            <a:endParaRPr lang="de-DE" noProof="0" dirty="0"/>
          </a:p>
        </p:txBody>
      </p:sp>
      <p:sp>
        <p:nvSpPr>
          <p:cNvPr id="5" name="Datumsplatzhalter 4"/>
          <p:cNvSpPr>
            <a:spLocks noGrp="1"/>
          </p:cNvSpPr>
          <p:nvPr>
            <p:ph type="dt" sz="half" idx="12"/>
          </p:nvPr>
        </p:nvSpPr>
        <p:spPr/>
        <p:txBody>
          <a:bodyPr/>
          <a:lstStyle/>
          <a:p>
            <a:fld id="{1B0BC682-8344-4684-926F-8CEECD594CDA}" type="datetime5">
              <a:rPr lang="de-DE" noProof="0" smtClean="0"/>
              <a:t>22-12-26</a:t>
            </a:fld>
            <a:endParaRPr lang="de-DE" noProof="0" dirty="0"/>
          </a:p>
        </p:txBody>
      </p:sp>
      <p:sp>
        <p:nvSpPr>
          <p:cNvPr id="14" name="Textplatzhalter 7"/>
          <p:cNvSpPr>
            <a:spLocks noGrp="1"/>
          </p:cNvSpPr>
          <p:nvPr>
            <p:ph type="body" sz="quarter" idx="19" hasCustomPrompt="1"/>
          </p:nvPr>
        </p:nvSpPr>
        <p:spPr>
          <a:xfrm>
            <a:off x="6096000" y="1196976"/>
            <a:ext cx="864000" cy="863600"/>
          </a:xfrm>
          <a:solidFill>
            <a:srgbClr val="0046AD"/>
          </a:solidFill>
        </p:spPr>
        <p:txBody>
          <a:bodyPr anchor="ctr" anchorCtr="0">
            <a:normAutofit/>
          </a:bodyPr>
          <a:lstStyle>
            <a:lvl1pPr marL="0" indent="0" algn="ctr">
              <a:buNone/>
              <a:defRPr sz="2000" b="1">
                <a:solidFill>
                  <a:schemeClr val="bg1"/>
                </a:solidFill>
              </a:defRPr>
            </a:lvl1pPr>
          </a:lstStyle>
          <a:p>
            <a:pPr lvl="0"/>
            <a:r>
              <a:rPr lang="de-DE" dirty="0"/>
              <a:t>1</a:t>
            </a:r>
          </a:p>
        </p:txBody>
      </p:sp>
      <p:sp>
        <p:nvSpPr>
          <p:cNvPr id="15" name="Textplatzhalter 23"/>
          <p:cNvSpPr>
            <a:spLocks noGrp="1"/>
          </p:cNvSpPr>
          <p:nvPr>
            <p:ph type="body" sz="quarter" idx="24"/>
          </p:nvPr>
        </p:nvSpPr>
        <p:spPr>
          <a:xfrm>
            <a:off x="6960099" y="1196976"/>
            <a:ext cx="4897470" cy="863600"/>
          </a:xfrm>
          <a:solidFill>
            <a:schemeClr val="accent1">
              <a:lumMod val="20000"/>
              <a:lumOff val="80000"/>
            </a:schemeClr>
          </a:solidFill>
        </p:spPr>
        <p:txBody>
          <a:bodyPr anchor="ctr" anchorCtr="0">
            <a:normAutofit/>
          </a:bodyPr>
          <a:lstStyle>
            <a:lvl1pPr marL="0" indent="0">
              <a:buFont typeface="Arial" panose="020B0604020202020204" pitchFamily="34" charset="0"/>
              <a:buNone/>
              <a:defRPr sz="2000" baseline="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p:txBody>
      </p:sp>
      <p:sp>
        <p:nvSpPr>
          <p:cNvPr id="16" name="Textplatzhalter 7"/>
          <p:cNvSpPr>
            <a:spLocks noGrp="1"/>
          </p:cNvSpPr>
          <p:nvPr>
            <p:ph type="body" sz="quarter" idx="25" hasCustomPrompt="1"/>
          </p:nvPr>
        </p:nvSpPr>
        <p:spPr>
          <a:xfrm>
            <a:off x="6096000" y="2258613"/>
            <a:ext cx="864000" cy="864000"/>
          </a:xfrm>
          <a:solidFill>
            <a:schemeClr val="bg1">
              <a:lumMod val="50000"/>
            </a:schemeClr>
          </a:solidFill>
        </p:spPr>
        <p:txBody>
          <a:bodyPr anchor="ctr" anchorCtr="0">
            <a:normAutofit/>
          </a:bodyPr>
          <a:lstStyle>
            <a:lvl1pPr marL="0" indent="0" algn="ctr">
              <a:buNone/>
              <a:defRPr sz="2000" b="1">
                <a:solidFill>
                  <a:schemeClr val="bg1"/>
                </a:solidFill>
              </a:defRPr>
            </a:lvl1pPr>
          </a:lstStyle>
          <a:p>
            <a:pPr lvl="0"/>
            <a:r>
              <a:rPr lang="de-DE" dirty="0"/>
              <a:t>2</a:t>
            </a:r>
          </a:p>
        </p:txBody>
      </p:sp>
      <p:sp>
        <p:nvSpPr>
          <p:cNvPr id="17" name="Textplatzhalter 23"/>
          <p:cNvSpPr>
            <a:spLocks noGrp="1"/>
          </p:cNvSpPr>
          <p:nvPr>
            <p:ph type="body" sz="quarter" idx="26"/>
          </p:nvPr>
        </p:nvSpPr>
        <p:spPr>
          <a:xfrm>
            <a:off x="6960099" y="2258613"/>
            <a:ext cx="4897470" cy="864000"/>
          </a:xfrm>
          <a:solidFill>
            <a:schemeClr val="bg1">
              <a:lumMod val="85000"/>
            </a:schemeClr>
          </a:solidFill>
        </p:spPr>
        <p:txBody>
          <a:bodyPr anchor="ctr" anchorCtr="0">
            <a:normAutofit/>
          </a:bodyPr>
          <a:lstStyle>
            <a:lvl1pPr marL="0" indent="0">
              <a:buFont typeface="Arial" panose="020B0604020202020204" pitchFamily="34" charset="0"/>
              <a:buNone/>
              <a:defRPr sz="2000" baseline="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p:txBody>
      </p:sp>
      <p:sp>
        <p:nvSpPr>
          <p:cNvPr id="20" name="Textplatzhalter 7"/>
          <p:cNvSpPr>
            <a:spLocks noGrp="1"/>
          </p:cNvSpPr>
          <p:nvPr>
            <p:ph type="body" sz="quarter" idx="27" hasCustomPrompt="1"/>
          </p:nvPr>
        </p:nvSpPr>
        <p:spPr>
          <a:xfrm>
            <a:off x="6096000" y="3320651"/>
            <a:ext cx="864000" cy="864000"/>
          </a:xfrm>
          <a:solidFill>
            <a:schemeClr val="bg1">
              <a:lumMod val="50000"/>
            </a:schemeClr>
          </a:solidFill>
        </p:spPr>
        <p:txBody>
          <a:bodyPr anchor="ctr" anchorCtr="0">
            <a:normAutofit/>
          </a:bodyPr>
          <a:lstStyle>
            <a:lvl1pPr marL="0" indent="0" algn="ctr">
              <a:buNone/>
              <a:defRPr sz="2000" b="1">
                <a:solidFill>
                  <a:schemeClr val="bg1"/>
                </a:solidFill>
              </a:defRPr>
            </a:lvl1pPr>
          </a:lstStyle>
          <a:p>
            <a:pPr lvl="0"/>
            <a:r>
              <a:rPr lang="de-DE" dirty="0"/>
              <a:t>3</a:t>
            </a:r>
          </a:p>
        </p:txBody>
      </p:sp>
      <p:sp>
        <p:nvSpPr>
          <p:cNvPr id="23" name="Textplatzhalter 23"/>
          <p:cNvSpPr>
            <a:spLocks noGrp="1"/>
          </p:cNvSpPr>
          <p:nvPr>
            <p:ph type="body" sz="quarter" idx="28"/>
          </p:nvPr>
        </p:nvSpPr>
        <p:spPr>
          <a:xfrm>
            <a:off x="6960005" y="3320651"/>
            <a:ext cx="4897470" cy="864000"/>
          </a:xfrm>
          <a:solidFill>
            <a:schemeClr val="bg1">
              <a:lumMod val="85000"/>
            </a:schemeClr>
          </a:solidFill>
        </p:spPr>
        <p:txBody>
          <a:bodyPr anchor="ctr" anchorCtr="0">
            <a:normAutofit/>
          </a:bodyPr>
          <a:lstStyle>
            <a:lvl1pPr marL="0" indent="0">
              <a:buFont typeface="Arial" panose="020B0604020202020204" pitchFamily="34" charset="0"/>
              <a:buNone/>
              <a:defRPr sz="2000" baseline="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p:txBody>
      </p:sp>
      <p:sp>
        <p:nvSpPr>
          <p:cNvPr id="24" name="Textplatzhalter 7"/>
          <p:cNvSpPr>
            <a:spLocks noGrp="1"/>
          </p:cNvSpPr>
          <p:nvPr>
            <p:ph type="body" sz="quarter" idx="29" hasCustomPrompt="1"/>
          </p:nvPr>
        </p:nvSpPr>
        <p:spPr>
          <a:xfrm>
            <a:off x="6096000" y="4382689"/>
            <a:ext cx="864000" cy="864000"/>
          </a:xfrm>
          <a:solidFill>
            <a:schemeClr val="bg1">
              <a:lumMod val="50000"/>
            </a:schemeClr>
          </a:solidFill>
        </p:spPr>
        <p:txBody>
          <a:bodyPr anchor="ctr" anchorCtr="0">
            <a:normAutofit/>
          </a:bodyPr>
          <a:lstStyle>
            <a:lvl1pPr marL="0" indent="0" algn="ctr">
              <a:buNone/>
              <a:defRPr sz="2000" b="1">
                <a:solidFill>
                  <a:schemeClr val="bg1"/>
                </a:solidFill>
              </a:defRPr>
            </a:lvl1pPr>
          </a:lstStyle>
          <a:p>
            <a:pPr lvl="0"/>
            <a:r>
              <a:rPr lang="de-DE" dirty="0"/>
              <a:t>4</a:t>
            </a:r>
          </a:p>
        </p:txBody>
      </p:sp>
      <p:sp>
        <p:nvSpPr>
          <p:cNvPr id="25" name="Textplatzhalter 23"/>
          <p:cNvSpPr>
            <a:spLocks noGrp="1"/>
          </p:cNvSpPr>
          <p:nvPr>
            <p:ph type="body" sz="quarter" idx="30"/>
          </p:nvPr>
        </p:nvSpPr>
        <p:spPr>
          <a:xfrm>
            <a:off x="6960005" y="4382689"/>
            <a:ext cx="4897470" cy="864000"/>
          </a:xfrm>
          <a:solidFill>
            <a:schemeClr val="bg1">
              <a:lumMod val="85000"/>
            </a:schemeClr>
          </a:solidFill>
        </p:spPr>
        <p:txBody>
          <a:bodyPr anchor="ctr" anchorCtr="0">
            <a:normAutofit/>
          </a:bodyPr>
          <a:lstStyle>
            <a:lvl1pPr marL="0" indent="0">
              <a:buFont typeface="Arial" panose="020B0604020202020204" pitchFamily="34" charset="0"/>
              <a:buNone/>
              <a:defRPr sz="2000" baseline="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p:txBody>
      </p:sp>
      <p:sp>
        <p:nvSpPr>
          <p:cNvPr id="26" name="Textplatzhalter 7"/>
          <p:cNvSpPr>
            <a:spLocks noGrp="1"/>
          </p:cNvSpPr>
          <p:nvPr>
            <p:ph type="body" sz="quarter" idx="31" hasCustomPrompt="1"/>
          </p:nvPr>
        </p:nvSpPr>
        <p:spPr>
          <a:xfrm>
            <a:off x="6086252" y="5444725"/>
            <a:ext cx="864000" cy="864000"/>
          </a:xfrm>
          <a:solidFill>
            <a:schemeClr val="bg1">
              <a:lumMod val="50000"/>
            </a:schemeClr>
          </a:solidFill>
        </p:spPr>
        <p:txBody>
          <a:bodyPr anchor="ctr" anchorCtr="0">
            <a:normAutofit/>
          </a:bodyPr>
          <a:lstStyle>
            <a:lvl1pPr marL="0" indent="0" algn="ctr">
              <a:buNone/>
              <a:defRPr sz="2000" b="1">
                <a:solidFill>
                  <a:schemeClr val="bg1"/>
                </a:solidFill>
              </a:defRPr>
            </a:lvl1pPr>
          </a:lstStyle>
          <a:p>
            <a:pPr lvl="0"/>
            <a:r>
              <a:rPr lang="de-DE" dirty="0"/>
              <a:t>5</a:t>
            </a:r>
          </a:p>
        </p:txBody>
      </p:sp>
      <p:sp>
        <p:nvSpPr>
          <p:cNvPr id="27" name="Textplatzhalter 23"/>
          <p:cNvSpPr>
            <a:spLocks noGrp="1"/>
          </p:cNvSpPr>
          <p:nvPr>
            <p:ph type="body" sz="quarter" idx="32"/>
          </p:nvPr>
        </p:nvSpPr>
        <p:spPr>
          <a:xfrm>
            <a:off x="6960005" y="5444725"/>
            <a:ext cx="4897470" cy="864000"/>
          </a:xfrm>
          <a:solidFill>
            <a:schemeClr val="bg1">
              <a:lumMod val="85000"/>
            </a:schemeClr>
          </a:solidFill>
        </p:spPr>
        <p:txBody>
          <a:bodyPr anchor="ctr" anchorCtr="0">
            <a:normAutofit/>
          </a:bodyPr>
          <a:lstStyle>
            <a:lvl1pPr marL="0" indent="0">
              <a:buFont typeface="Arial" panose="020B0604020202020204" pitchFamily="34" charset="0"/>
              <a:buNone/>
              <a:defRPr sz="2000" baseline="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p:txBody>
      </p:sp>
      <p:sp>
        <p:nvSpPr>
          <p:cNvPr id="29" name="Bildplatzhalter 28"/>
          <p:cNvSpPr>
            <a:spLocks noGrp="1"/>
          </p:cNvSpPr>
          <p:nvPr>
            <p:ph type="pic" sz="quarter" idx="33"/>
          </p:nvPr>
        </p:nvSpPr>
        <p:spPr>
          <a:xfrm>
            <a:off x="334437" y="1196976"/>
            <a:ext cx="5568951" cy="5111750"/>
          </a:xfrm>
        </p:spPr>
        <p:txBody>
          <a:bodyPr/>
          <a:lstStyle/>
          <a:p>
            <a:r>
              <a:rPr lang="en-US"/>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de-DE" noProof="0"/>
          </a:p>
        </p:txBody>
      </p:sp>
      <p:sp>
        <p:nvSpPr>
          <p:cNvPr id="3" name="Foliennummernplatzhalter 2"/>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4" name="Fußzeilenplatzhalter 3"/>
          <p:cNvSpPr>
            <a:spLocks noGrp="1"/>
          </p:cNvSpPr>
          <p:nvPr>
            <p:ph type="ftr" sz="quarter" idx="11"/>
          </p:nvPr>
        </p:nvSpPr>
        <p:spPr/>
        <p:txBody>
          <a:bodyPr/>
          <a:lstStyle/>
          <a:p>
            <a:endParaRPr lang="de-DE" noProof="0" dirty="0"/>
          </a:p>
        </p:txBody>
      </p:sp>
      <p:sp>
        <p:nvSpPr>
          <p:cNvPr id="5" name="Datumsplatzhalter 4"/>
          <p:cNvSpPr>
            <a:spLocks noGrp="1"/>
          </p:cNvSpPr>
          <p:nvPr>
            <p:ph type="dt" sz="half" idx="12"/>
          </p:nvPr>
        </p:nvSpPr>
        <p:spPr/>
        <p:txBody>
          <a:bodyPr/>
          <a:lstStyle/>
          <a:p>
            <a:fld id="{366C2233-E05A-405D-9CDA-03489DD8D524}" type="datetime5">
              <a:rPr lang="de-DE" noProof="0" smtClean="0"/>
              <a:t>22-12-26</a:t>
            </a:fld>
            <a:endParaRPr lang="de-DE" noProof="0" dirty="0"/>
          </a:p>
        </p:txBody>
      </p:sp>
      <p:sp>
        <p:nvSpPr>
          <p:cNvPr id="16" name="Diagrammplatzhalter 15"/>
          <p:cNvSpPr>
            <a:spLocks noGrp="1"/>
          </p:cNvSpPr>
          <p:nvPr>
            <p:ph type="chart" sz="quarter" idx="13" hasCustomPrompt="1"/>
          </p:nvPr>
        </p:nvSpPr>
        <p:spPr>
          <a:xfrm>
            <a:off x="334436" y="2060576"/>
            <a:ext cx="11523132" cy="4411663"/>
          </a:xfrm>
        </p:spPr>
        <p:txBody>
          <a:bodyPr/>
          <a:lstStyle/>
          <a:p>
            <a:r>
              <a:rPr lang="en-US" noProof="0"/>
              <a:t>Click icon to add chart</a:t>
            </a:r>
            <a:endParaRPr lang="de-DE" noProof="0" dirty="0"/>
          </a:p>
        </p:txBody>
      </p:sp>
      <p:sp>
        <p:nvSpPr>
          <p:cNvPr id="12" name="Textplatzhalter 10"/>
          <p:cNvSpPr>
            <a:spLocks noGrp="1"/>
          </p:cNvSpPr>
          <p:nvPr>
            <p:ph type="body" sz="quarter" idx="15"/>
          </p:nvPr>
        </p:nvSpPr>
        <p:spPr>
          <a:xfrm>
            <a:off x="334436" y="1593060"/>
            <a:ext cx="11523132" cy="360363"/>
          </a:xfrm>
        </p:spPr>
        <p:txBody>
          <a:bodyPr lIns="90000" anchor="ctr">
            <a:noAutofit/>
          </a:bodyPr>
          <a:lstStyle>
            <a:lvl1pPr marL="0" indent="0">
              <a:buNone/>
              <a:defRPr sz="1800" b="0"/>
            </a:lvl1pPr>
          </a:lstStyle>
          <a:p>
            <a:pPr lvl="0"/>
            <a:r>
              <a:rPr lang="en-US"/>
              <a:t>Click to edit Master text styles</a:t>
            </a:r>
          </a:p>
        </p:txBody>
      </p:sp>
      <p:sp>
        <p:nvSpPr>
          <p:cNvPr id="11" name="Textplatzhalter 10"/>
          <p:cNvSpPr>
            <a:spLocks noGrp="1"/>
          </p:cNvSpPr>
          <p:nvPr>
            <p:ph type="body" sz="quarter" idx="14"/>
          </p:nvPr>
        </p:nvSpPr>
        <p:spPr>
          <a:xfrm>
            <a:off x="334436" y="1196978"/>
            <a:ext cx="11523132" cy="360363"/>
          </a:xfrm>
        </p:spPr>
        <p:txBody>
          <a:bodyPr lIns="90000" anchor="ctr">
            <a:noAutofit/>
          </a:bodyPr>
          <a:lstStyle>
            <a:lvl1pPr marL="0" indent="0">
              <a:buNone/>
              <a:defRPr sz="2000" b="1"/>
            </a:lvl1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 project">
    <p:spTree>
      <p:nvGrpSpPr>
        <p:cNvPr id="1" name=""/>
        <p:cNvGrpSpPr/>
        <p:nvPr/>
      </p:nvGrpSpPr>
      <p:grpSpPr>
        <a:xfrm>
          <a:off x="0" y="0"/>
          <a:ext cx="0" cy="0"/>
          <a:chOff x="0" y="0"/>
          <a:chExt cx="0" cy="0"/>
        </a:xfrm>
      </p:grpSpPr>
      <p:sp>
        <p:nvSpPr>
          <p:cNvPr id="33" name="Bildplatzhalter 32"/>
          <p:cNvSpPr>
            <a:spLocks noGrp="1"/>
          </p:cNvSpPr>
          <p:nvPr>
            <p:ph type="pic" sz="quarter" idx="30"/>
          </p:nvPr>
        </p:nvSpPr>
        <p:spPr>
          <a:xfrm>
            <a:off x="334437" y="1196978"/>
            <a:ext cx="5568951" cy="5275263"/>
          </a:xfrm>
          <a:solidFill>
            <a:schemeClr val="bg1">
              <a:lumMod val="95000"/>
            </a:schemeClr>
          </a:solidFill>
        </p:spPr>
        <p:txBody>
          <a:bodyPr anchor="b"/>
          <a:lstStyle>
            <a:lvl1pPr>
              <a:spcBef>
                <a:spcPts val="9000"/>
              </a:spcBef>
              <a:defRPr/>
            </a:lvl1pPr>
          </a:lstStyle>
          <a:p>
            <a:r>
              <a:rPr lang="en-US"/>
              <a:t>Click icon to add picture</a:t>
            </a:r>
            <a:endParaRPr lang="de-DE" dirty="0"/>
          </a:p>
        </p:txBody>
      </p:sp>
      <p:sp>
        <p:nvSpPr>
          <p:cNvPr id="2" name="Titel 1"/>
          <p:cNvSpPr>
            <a:spLocks noGrp="1"/>
          </p:cNvSpPr>
          <p:nvPr>
            <p:ph type="title"/>
          </p:nvPr>
        </p:nvSpPr>
        <p:spPr/>
        <p:txBody>
          <a:bodyPr/>
          <a:lstStyle/>
          <a:p>
            <a:r>
              <a:rPr lang="en-US" noProof="0"/>
              <a:t>Click to edit Master title style</a:t>
            </a:r>
            <a:endParaRPr lang="de-DE" noProof="0" dirty="0"/>
          </a:p>
        </p:txBody>
      </p:sp>
      <p:sp>
        <p:nvSpPr>
          <p:cNvPr id="3" name="Foliennummernplatzhalter 2"/>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4" name="Fußzeilenplatzhalter 3"/>
          <p:cNvSpPr>
            <a:spLocks noGrp="1"/>
          </p:cNvSpPr>
          <p:nvPr>
            <p:ph type="ftr" sz="quarter" idx="11"/>
          </p:nvPr>
        </p:nvSpPr>
        <p:spPr/>
        <p:txBody>
          <a:bodyPr/>
          <a:lstStyle/>
          <a:p>
            <a:endParaRPr lang="de-DE" noProof="0" dirty="0"/>
          </a:p>
        </p:txBody>
      </p:sp>
      <p:sp>
        <p:nvSpPr>
          <p:cNvPr id="5" name="Datumsplatzhalter 4"/>
          <p:cNvSpPr>
            <a:spLocks noGrp="1"/>
          </p:cNvSpPr>
          <p:nvPr>
            <p:ph type="dt" sz="half" idx="12"/>
          </p:nvPr>
        </p:nvSpPr>
        <p:spPr/>
        <p:txBody>
          <a:bodyPr/>
          <a:lstStyle/>
          <a:p>
            <a:fld id="{0EB589F2-B085-483B-B138-A2CA63CB25EF}" type="datetime5">
              <a:rPr lang="de-DE" noProof="0" smtClean="0"/>
              <a:t>22-12-26</a:t>
            </a:fld>
            <a:endParaRPr lang="de-DE" noProof="0" dirty="0"/>
          </a:p>
        </p:txBody>
      </p:sp>
      <p:sp>
        <p:nvSpPr>
          <p:cNvPr id="29" name="Textplatzhalter 7"/>
          <p:cNvSpPr>
            <a:spLocks noGrp="1"/>
          </p:cNvSpPr>
          <p:nvPr>
            <p:ph type="body" sz="quarter" idx="22" hasCustomPrompt="1"/>
          </p:nvPr>
        </p:nvSpPr>
        <p:spPr>
          <a:xfrm>
            <a:off x="334434" y="1196975"/>
            <a:ext cx="5568000" cy="648000"/>
          </a:xfrm>
          <a:solidFill>
            <a:srgbClr val="0046AD"/>
          </a:solidFill>
        </p:spPr>
        <p:txBody>
          <a:bodyPr anchor="ctr">
            <a:normAutofit/>
          </a:bodyPr>
          <a:lstStyle>
            <a:lvl1pPr marL="0" indent="0">
              <a:buNone/>
              <a:defRPr sz="2000" b="1" baseline="0">
                <a:solidFill>
                  <a:schemeClr val="bg1"/>
                </a:solidFill>
              </a:defRPr>
            </a:lvl1pPr>
          </a:lstStyle>
          <a:p>
            <a:pPr lvl="0"/>
            <a:r>
              <a:rPr lang="de-DE" noProof="0"/>
              <a:t>Name of project, location</a:t>
            </a:r>
            <a:endParaRPr lang="de-DE" noProof="0" dirty="0"/>
          </a:p>
        </p:txBody>
      </p:sp>
      <p:sp>
        <p:nvSpPr>
          <p:cNvPr id="15" name="Textplatzhalter 7"/>
          <p:cNvSpPr>
            <a:spLocks noGrp="1"/>
          </p:cNvSpPr>
          <p:nvPr>
            <p:ph type="body" sz="quarter" idx="26" hasCustomPrompt="1"/>
          </p:nvPr>
        </p:nvSpPr>
        <p:spPr>
          <a:xfrm>
            <a:off x="6096006" y="1197338"/>
            <a:ext cx="5761566" cy="360000"/>
          </a:xfrm>
          <a:solidFill>
            <a:schemeClr val="bg1">
              <a:lumMod val="85000"/>
            </a:schemeClr>
          </a:solidFill>
        </p:spPr>
        <p:txBody>
          <a:bodyPr vert="horz" lIns="91440" tIns="45720" rIns="91440" bIns="45720" rtlCol="0" anchor="ctr">
            <a:normAutofit/>
          </a:bodyPr>
          <a:lstStyle>
            <a:lvl1pPr marL="0" indent="0">
              <a:buNone/>
              <a:defRPr lang="de-DE" sz="1800" b="1" kern="1200" baseline="0" noProof="0" dirty="0">
                <a:solidFill>
                  <a:srgbClr val="0046AD"/>
                </a:solidFill>
                <a:latin typeface="Arial Narrow" panose="020B0606020202030204" pitchFamily="34" charset="0"/>
                <a:ea typeface="+mn-ea"/>
                <a:cs typeface="+mn-cs"/>
              </a:defRPr>
            </a:lvl1pPr>
          </a:lstStyle>
          <a:p>
            <a:pPr marL="0" lvl="0" indent="0" algn="l" defTabSz="914423" rtl="0" eaLnBrk="1" latinLnBrk="0" hangingPunct="1">
              <a:spcBef>
                <a:spcPts val="300"/>
              </a:spcBef>
              <a:buFont typeface="Arial" panose="020B0604020202020204" pitchFamily="34" charset="0"/>
              <a:buNone/>
            </a:pPr>
            <a:r>
              <a:rPr lang="de-DE" noProof="0"/>
              <a:t>Project description</a:t>
            </a:r>
            <a:endParaRPr lang="de-DE" noProof="0" dirty="0"/>
          </a:p>
        </p:txBody>
      </p:sp>
      <p:sp>
        <p:nvSpPr>
          <p:cNvPr id="20" name="Textplatzhalter 15"/>
          <p:cNvSpPr>
            <a:spLocks noGrp="1"/>
          </p:cNvSpPr>
          <p:nvPr>
            <p:ph type="body" sz="quarter" idx="27"/>
          </p:nvPr>
        </p:nvSpPr>
        <p:spPr>
          <a:xfrm>
            <a:off x="6096006" y="1523163"/>
            <a:ext cx="5761566" cy="1350000"/>
          </a:xfrm>
          <a:solidFill>
            <a:schemeClr val="bg1">
              <a:lumMod val="85000"/>
            </a:schemeClr>
          </a:solidFill>
        </p:spPr>
        <p:txBody>
          <a:bodyPr vert="horz" lIns="91440" tIns="45720" rIns="91440" bIns="45720" rtlCol="0">
            <a:normAutofit/>
          </a:bodyPr>
          <a:lstStyle>
            <a:lvl1pPr marL="144149" indent="-144149" algn="l" defTabSz="914423" rtl="0" eaLnBrk="1" latinLnBrk="0" hangingPunct="1">
              <a:spcBef>
                <a:spcPts val="0"/>
              </a:spcBef>
              <a:buFont typeface="Arial" panose="020B0604020202020204" pitchFamily="34" charset="0"/>
              <a:buChar char="•"/>
              <a:defRPr lang="de-DE" sz="1800" kern="1200" noProof="0" dirty="0" smtClean="0">
                <a:solidFill>
                  <a:schemeClr val="tx1"/>
                </a:solidFill>
                <a:latin typeface="Arial Narrow" panose="020B0606020202030204" pitchFamily="34" charset="0"/>
                <a:ea typeface="+mn-ea"/>
                <a:cs typeface="+mn-cs"/>
              </a:defRPr>
            </a:lvl1pPr>
            <a:lvl2pPr marL="323858" indent="-179710" algn="l" defTabSz="914423" rtl="0" eaLnBrk="1" latinLnBrk="0" hangingPunct="1">
              <a:spcBef>
                <a:spcPts val="0"/>
              </a:spcBef>
              <a:buFont typeface="Arial" panose="020B0604020202020204" pitchFamily="34" charset="0"/>
              <a:buChar char="–"/>
              <a:defRPr lang="de-DE" sz="1600" kern="1200" dirty="0" smtClean="0">
                <a:solidFill>
                  <a:schemeClr val="tx1"/>
                </a:solidFill>
                <a:latin typeface="Arial Narrow" panose="020B0606020202030204" pitchFamily="34" charset="0"/>
                <a:ea typeface="+mn-ea"/>
                <a:cs typeface="+mn-cs"/>
              </a:defRPr>
            </a:lvl2pPr>
            <a:lvl3pPr marL="504203" indent="-144149" algn="l" defTabSz="914423" rtl="0" eaLnBrk="1" latinLnBrk="0" hangingPunct="1">
              <a:spcBef>
                <a:spcPts val="0"/>
              </a:spcBef>
              <a:buFont typeface="Wingdings" panose="05000000000000000000" pitchFamily="2" charset="2"/>
              <a:buChar char="§"/>
              <a:defRPr lang="de-DE" sz="1400" kern="1200" dirty="0" smtClean="0">
                <a:solidFill>
                  <a:schemeClr val="tx1"/>
                </a:solidFill>
                <a:latin typeface="Arial Narrow" panose="020B0606020202030204" pitchFamily="34" charset="0"/>
                <a:ea typeface="+mn-ea"/>
                <a:cs typeface="+mn-cs"/>
              </a:defRPr>
            </a:lvl3pPr>
            <a:lvl4pPr marL="647716" indent="-144149" algn="l" defTabSz="914423" rtl="0" eaLnBrk="1" latinLnBrk="0" hangingPunct="1">
              <a:spcBef>
                <a:spcPts val="0"/>
              </a:spcBef>
              <a:buFont typeface="Arial" panose="020B0604020202020204" pitchFamily="34" charset="0"/>
              <a:buChar char="–"/>
              <a:defRPr lang="de-DE" sz="1400" kern="1200" dirty="0" smtClean="0">
                <a:solidFill>
                  <a:schemeClr val="tx1"/>
                </a:solidFill>
                <a:latin typeface="Arial Narrow" panose="020B0606020202030204" pitchFamily="34" charset="0"/>
                <a:ea typeface="+mn-ea"/>
                <a:cs typeface="+mn-cs"/>
              </a:defRPr>
            </a:lvl4pPr>
            <a:lvl5pPr marL="791865" indent="-144149" algn="l" defTabSz="914423" rtl="0" eaLnBrk="1" latinLnBrk="0" hangingPunct="1">
              <a:spcBef>
                <a:spcPts val="0"/>
              </a:spcBef>
              <a:buFont typeface="Arial" panose="020B0604020202020204" pitchFamily="34" charset="0"/>
              <a:buChar char="»"/>
              <a:defRPr lang="de-DE" sz="1400" kern="1200" dirty="0">
                <a:solidFill>
                  <a:schemeClr val="tx1"/>
                </a:solidFill>
                <a:latin typeface="Arial Narrow" panose="020B0606020202030204" pitchFamily="34" charset="0"/>
                <a:ea typeface="+mn-ea"/>
                <a:cs typeface="+mn-cs"/>
              </a:defRPr>
            </a:lvl5pPr>
          </a:lstStyle>
          <a:p>
            <a:pPr marL="144149" lvl="0" indent="-144149" algn="l" defTabSz="914423" rtl="0" eaLnBrk="1" latinLnBrk="0" hangingPunct="1">
              <a:spcBef>
                <a:spcPts val="0"/>
              </a:spcBef>
              <a:buFont typeface="Arial" panose="020B0604020202020204" pitchFamily="34" charset="0"/>
              <a:buChar char="•"/>
            </a:pPr>
            <a:r>
              <a:rPr lang="en-US" noProof="0"/>
              <a:t>Click to edit Master text styles</a:t>
            </a:r>
          </a:p>
          <a:p>
            <a:pPr marL="144149" lvl="1" indent="-144149" algn="l" defTabSz="914423" rtl="0" eaLnBrk="1" latinLnBrk="0" hangingPunct="1">
              <a:spcBef>
                <a:spcPts val="0"/>
              </a:spcBef>
              <a:buFont typeface="Arial" panose="020B0604020202020204" pitchFamily="34" charset="0"/>
              <a:buChar char="•"/>
            </a:pPr>
            <a:r>
              <a:rPr lang="en-US" noProof="0"/>
              <a:t>Second level</a:t>
            </a:r>
          </a:p>
          <a:p>
            <a:pPr marL="144149" lvl="2" indent="-144149" algn="l" defTabSz="914423" rtl="0" eaLnBrk="1" latinLnBrk="0" hangingPunct="1">
              <a:spcBef>
                <a:spcPts val="0"/>
              </a:spcBef>
              <a:buFont typeface="Arial" panose="020B0604020202020204" pitchFamily="34" charset="0"/>
              <a:buChar char="•"/>
            </a:pPr>
            <a:r>
              <a:rPr lang="en-US" noProof="0"/>
              <a:t>Third level</a:t>
            </a:r>
          </a:p>
          <a:p>
            <a:pPr marL="144149" lvl="3" indent="-144149" algn="l" defTabSz="914423" rtl="0" eaLnBrk="1" latinLnBrk="0" hangingPunct="1">
              <a:spcBef>
                <a:spcPts val="0"/>
              </a:spcBef>
              <a:buFont typeface="Arial" panose="020B0604020202020204" pitchFamily="34" charset="0"/>
              <a:buChar char="•"/>
            </a:pPr>
            <a:r>
              <a:rPr lang="en-US" noProof="0"/>
              <a:t>Fourth level</a:t>
            </a:r>
          </a:p>
          <a:p>
            <a:pPr marL="144149" lvl="4" indent="-144149" algn="l" defTabSz="914423" rtl="0" eaLnBrk="1" latinLnBrk="0" hangingPunct="1">
              <a:spcBef>
                <a:spcPts val="0"/>
              </a:spcBef>
              <a:buFont typeface="Arial" panose="020B0604020202020204" pitchFamily="34" charset="0"/>
              <a:buChar char="•"/>
            </a:pPr>
            <a:r>
              <a:rPr lang="en-US" noProof="0"/>
              <a:t>Fifth level</a:t>
            </a:r>
            <a:endParaRPr lang="de-DE" dirty="0"/>
          </a:p>
        </p:txBody>
      </p:sp>
      <p:sp>
        <p:nvSpPr>
          <p:cNvPr id="22" name="Textplatzhalter 7"/>
          <p:cNvSpPr>
            <a:spLocks noGrp="1"/>
          </p:cNvSpPr>
          <p:nvPr>
            <p:ph type="body" sz="quarter" idx="28" hasCustomPrompt="1"/>
          </p:nvPr>
        </p:nvSpPr>
        <p:spPr>
          <a:xfrm>
            <a:off x="6096005" y="2993763"/>
            <a:ext cx="5761566" cy="360000"/>
          </a:xfrm>
          <a:solidFill>
            <a:schemeClr val="bg1">
              <a:lumMod val="85000"/>
            </a:schemeClr>
          </a:solidFill>
        </p:spPr>
        <p:txBody>
          <a:bodyPr vert="horz" lIns="91440" tIns="45720" rIns="91440" bIns="45720" rtlCol="0" anchor="ctr">
            <a:normAutofit/>
          </a:bodyPr>
          <a:lstStyle>
            <a:lvl1pPr marL="0" indent="0">
              <a:buNone/>
              <a:defRPr lang="de-DE" sz="1800" b="1" kern="1200" baseline="0" noProof="0" dirty="0">
                <a:solidFill>
                  <a:srgbClr val="0046AD"/>
                </a:solidFill>
                <a:latin typeface="Arial Narrow" panose="020B0606020202030204" pitchFamily="34" charset="0"/>
                <a:ea typeface="+mn-ea"/>
                <a:cs typeface="+mn-cs"/>
              </a:defRPr>
            </a:lvl1pPr>
          </a:lstStyle>
          <a:p>
            <a:pPr marL="0" lvl="0" indent="0" algn="l" defTabSz="914423" rtl="0" eaLnBrk="1" latinLnBrk="0" hangingPunct="1">
              <a:spcBef>
                <a:spcPts val="300"/>
              </a:spcBef>
              <a:buFont typeface="Arial" panose="020B0604020202020204" pitchFamily="34" charset="0"/>
              <a:buNone/>
            </a:pPr>
            <a:r>
              <a:rPr lang="de-DE" noProof="0"/>
              <a:t>Services provided</a:t>
            </a:r>
            <a:endParaRPr lang="de-DE" noProof="0" dirty="0"/>
          </a:p>
        </p:txBody>
      </p:sp>
      <p:sp>
        <p:nvSpPr>
          <p:cNvPr id="23" name="Textplatzhalter 15"/>
          <p:cNvSpPr>
            <a:spLocks noGrp="1"/>
          </p:cNvSpPr>
          <p:nvPr>
            <p:ph type="body" sz="quarter" idx="29"/>
          </p:nvPr>
        </p:nvSpPr>
        <p:spPr>
          <a:xfrm>
            <a:off x="6096006" y="3319588"/>
            <a:ext cx="5761566" cy="1350000"/>
          </a:xfrm>
          <a:solidFill>
            <a:schemeClr val="bg1">
              <a:lumMod val="85000"/>
            </a:schemeClr>
          </a:solidFill>
        </p:spPr>
        <p:txBody>
          <a:bodyPr vert="horz" lIns="91440" tIns="45720" rIns="91440" bIns="45720" rtlCol="0">
            <a:normAutofit/>
          </a:bodyPr>
          <a:lstStyle>
            <a:lvl1pPr marL="144149" indent="-144149" algn="l" defTabSz="914423" rtl="0" eaLnBrk="1" latinLnBrk="0" hangingPunct="1">
              <a:spcBef>
                <a:spcPts val="0"/>
              </a:spcBef>
              <a:buFont typeface="Arial" panose="020B0604020202020204" pitchFamily="34" charset="0"/>
              <a:buChar char="•"/>
              <a:defRPr lang="de-DE" sz="1800" kern="1200" noProof="0" dirty="0" smtClean="0">
                <a:solidFill>
                  <a:schemeClr val="tx1"/>
                </a:solidFill>
                <a:latin typeface="Arial Narrow" panose="020B0606020202030204" pitchFamily="34" charset="0"/>
                <a:ea typeface="+mn-ea"/>
                <a:cs typeface="+mn-cs"/>
              </a:defRPr>
            </a:lvl1pPr>
            <a:lvl2pPr marL="323858" indent="-179710" algn="l" defTabSz="914423" rtl="0" eaLnBrk="1" latinLnBrk="0" hangingPunct="1">
              <a:spcBef>
                <a:spcPts val="0"/>
              </a:spcBef>
              <a:buFont typeface="Arial" panose="020B0604020202020204" pitchFamily="34" charset="0"/>
              <a:buChar char="–"/>
              <a:defRPr lang="de-DE" sz="1600" kern="1200" dirty="0" smtClean="0">
                <a:solidFill>
                  <a:schemeClr val="tx1"/>
                </a:solidFill>
                <a:latin typeface="Arial Narrow" panose="020B0606020202030204" pitchFamily="34" charset="0"/>
                <a:ea typeface="+mn-ea"/>
                <a:cs typeface="+mn-cs"/>
              </a:defRPr>
            </a:lvl2pPr>
            <a:lvl3pPr marL="504203" indent="-144149" algn="l" defTabSz="914423" rtl="0" eaLnBrk="1" latinLnBrk="0" hangingPunct="1">
              <a:spcBef>
                <a:spcPts val="0"/>
              </a:spcBef>
              <a:buFont typeface="Wingdings" panose="05000000000000000000" pitchFamily="2" charset="2"/>
              <a:buChar char="§"/>
              <a:defRPr lang="de-DE" sz="1400" kern="1200" dirty="0" smtClean="0">
                <a:solidFill>
                  <a:schemeClr val="tx1"/>
                </a:solidFill>
                <a:latin typeface="Arial Narrow" panose="020B0606020202030204" pitchFamily="34" charset="0"/>
                <a:ea typeface="+mn-ea"/>
                <a:cs typeface="+mn-cs"/>
              </a:defRPr>
            </a:lvl3pPr>
            <a:lvl4pPr marL="647716" indent="-144149" algn="l" defTabSz="914423" rtl="0" eaLnBrk="1" latinLnBrk="0" hangingPunct="1">
              <a:spcBef>
                <a:spcPts val="0"/>
              </a:spcBef>
              <a:buFont typeface="Arial" panose="020B0604020202020204" pitchFamily="34" charset="0"/>
              <a:buChar char="–"/>
              <a:defRPr lang="de-DE" sz="1400" kern="1200" dirty="0" smtClean="0">
                <a:solidFill>
                  <a:schemeClr val="tx1"/>
                </a:solidFill>
                <a:latin typeface="Arial Narrow" panose="020B0606020202030204" pitchFamily="34" charset="0"/>
                <a:ea typeface="+mn-ea"/>
                <a:cs typeface="+mn-cs"/>
              </a:defRPr>
            </a:lvl4pPr>
            <a:lvl5pPr marL="791865" indent="-144149" algn="l" defTabSz="914423" rtl="0" eaLnBrk="1" latinLnBrk="0" hangingPunct="1">
              <a:spcBef>
                <a:spcPts val="0"/>
              </a:spcBef>
              <a:buFont typeface="Arial" panose="020B0604020202020204" pitchFamily="34" charset="0"/>
              <a:buChar char="»"/>
              <a:defRPr lang="de-DE" sz="1400" kern="1200" dirty="0">
                <a:solidFill>
                  <a:schemeClr val="tx1"/>
                </a:solidFill>
                <a:latin typeface="Arial Narrow" panose="020B0606020202030204" pitchFamily="34" charset="0"/>
                <a:ea typeface="+mn-ea"/>
                <a:cs typeface="+mn-cs"/>
              </a:defRPr>
            </a:lvl5pPr>
          </a:lstStyle>
          <a:p>
            <a:pPr marL="144149" lvl="0" indent="-144149" algn="l" defTabSz="914423" rtl="0" eaLnBrk="1" latinLnBrk="0" hangingPunct="1">
              <a:spcBef>
                <a:spcPts val="0"/>
              </a:spcBef>
              <a:buFont typeface="Arial" panose="020B0604020202020204" pitchFamily="34" charset="0"/>
              <a:buChar char="•"/>
            </a:pPr>
            <a:r>
              <a:rPr lang="en-US" noProof="0"/>
              <a:t>Click to edit Master text styles</a:t>
            </a:r>
          </a:p>
          <a:p>
            <a:pPr marL="144149" lvl="1" indent="-144149" algn="l" defTabSz="914423" rtl="0" eaLnBrk="1" latinLnBrk="0" hangingPunct="1">
              <a:spcBef>
                <a:spcPts val="0"/>
              </a:spcBef>
              <a:buFont typeface="Arial" panose="020B0604020202020204" pitchFamily="34" charset="0"/>
              <a:buChar char="•"/>
            </a:pPr>
            <a:r>
              <a:rPr lang="en-US" noProof="0"/>
              <a:t>Second level</a:t>
            </a:r>
          </a:p>
          <a:p>
            <a:pPr marL="144149" lvl="2" indent="-144149" algn="l" defTabSz="914423" rtl="0" eaLnBrk="1" latinLnBrk="0" hangingPunct="1">
              <a:spcBef>
                <a:spcPts val="0"/>
              </a:spcBef>
              <a:buFont typeface="Arial" panose="020B0604020202020204" pitchFamily="34" charset="0"/>
              <a:buChar char="•"/>
            </a:pPr>
            <a:r>
              <a:rPr lang="en-US" noProof="0"/>
              <a:t>Third level</a:t>
            </a:r>
          </a:p>
          <a:p>
            <a:pPr marL="144149" lvl="3" indent="-144149" algn="l" defTabSz="914423" rtl="0" eaLnBrk="1" latinLnBrk="0" hangingPunct="1">
              <a:spcBef>
                <a:spcPts val="0"/>
              </a:spcBef>
              <a:buFont typeface="Arial" panose="020B0604020202020204" pitchFamily="34" charset="0"/>
              <a:buChar char="•"/>
            </a:pPr>
            <a:r>
              <a:rPr lang="en-US" noProof="0"/>
              <a:t>Fourth level</a:t>
            </a:r>
          </a:p>
          <a:p>
            <a:pPr marL="144149" lvl="4" indent="-144149" algn="l" defTabSz="914423" rtl="0" eaLnBrk="1" latinLnBrk="0" hangingPunct="1">
              <a:spcBef>
                <a:spcPts val="0"/>
              </a:spcBef>
              <a:buFont typeface="Arial" panose="020B0604020202020204" pitchFamily="34" charset="0"/>
              <a:buChar char="•"/>
            </a:pPr>
            <a:r>
              <a:rPr lang="en-US" noProof="0"/>
              <a:t>Fifth level</a:t>
            </a:r>
            <a:endParaRPr lang="de-DE" dirty="0"/>
          </a:p>
        </p:txBody>
      </p:sp>
      <p:sp>
        <p:nvSpPr>
          <p:cNvPr id="24" name="Textplatzhalter 7"/>
          <p:cNvSpPr>
            <a:spLocks noGrp="1"/>
          </p:cNvSpPr>
          <p:nvPr>
            <p:ph type="body" sz="quarter" idx="31" hasCustomPrompt="1"/>
          </p:nvPr>
        </p:nvSpPr>
        <p:spPr>
          <a:xfrm>
            <a:off x="6096005" y="4794825"/>
            <a:ext cx="5761566" cy="360000"/>
          </a:xfrm>
          <a:solidFill>
            <a:schemeClr val="bg1">
              <a:lumMod val="85000"/>
            </a:schemeClr>
          </a:solidFill>
        </p:spPr>
        <p:txBody>
          <a:bodyPr vert="horz" lIns="91440" tIns="45720" rIns="91440" bIns="45720" rtlCol="0" anchor="ctr">
            <a:normAutofit/>
          </a:bodyPr>
          <a:lstStyle>
            <a:lvl1pPr marL="0" indent="0">
              <a:buNone/>
              <a:defRPr lang="de-DE" sz="1800" b="1" kern="1200" baseline="0" noProof="0" dirty="0">
                <a:solidFill>
                  <a:srgbClr val="0046AD"/>
                </a:solidFill>
                <a:latin typeface="Arial Narrow" panose="020B0606020202030204" pitchFamily="34" charset="0"/>
                <a:ea typeface="+mn-ea"/>
                <a:cs typeface="+mn-cs"/>
              </a:defRPr>
            </a:lvl1pPr>
          </a:lstStyle>
          <a:p>
            <a:pPr marL="0" lvl="0" indent="0" algn="l" defTabSz="914423" rtl="0" eaLnBrk="1" latinLnBrk="0" hangingPunct="1">
              <a:spcBef>
                <a:spcPts val="300"/>
              </a:spcBef>
              <a:buFont typeface="Arial" panose="020B0604020202020204" pitchFamily="34" charset="0"/>
              <a:buNone/>
            </a:pPr>
            <a:r>
              <a:rPr lang="de-DE" noProof="0"/>
              <a:t>Outcome</a:t>
            </a:r>
            <a:endParaRPr lang="de-DE" noProof="0" dirty="0"/>
          </a:p>
        </p:txBody>
      </p:sp>
      <p:sp>
        <p:nvSpPr>
          <p:cNvPr id="25" name="Textplatzhalter 15"/>
          <p:cNvSpPr>
            <a:spLocks noGrp="1"/>
          </p:cNvSpPr>
          <p:nvPr>
            <p:ph type="body" sz="quarter" idx="32"/>
          </p:nvPr>
        </p:nvSpPr>
        <p:spPr>
          <a:xfrm>
            <a:off x="6096006" y="5120650"/>
            <a:ext cx="5761566" cy="1351588"/>
          </a:xfrm>
          <a:solidFill>
            <a:schemeClr val="bg1">
              <a:lumMod val="85000"/>
            </a:schemeClr>
          </a:solidFill>
        </p:spPr>
        <p:txBody>
          <a:bodyPr vert="horz" lIns="91440" tIns="45720" rIns="91440" bIns="45720" rtlCol="0">
            <a:normAutofit/>
          </a:bodyPr>
          <a:lstStyle>
            <a:lvl1pPr marL="144149" indent="-144149" algn="l" defTabSz="914423" rtl="0" eaLnBrk="1" latinLnBrk="0" hangingPunct="1">
              <a:spcBef>
                <a:spcPts val="0"/>
              </a:spcBef>
              <a:buFont typeface="Arial" panose="020B0604020202020204" pitchFamily="34" charset="0"/>
              <a:buChar char="•"/>
              <a:defRPr lang="de-DE" sz="1800" kern="1200" noProof="0" dirty="0" smtClean="0">
                <a:solidFill>
                  <a:schemeClr val="tx1"/>
                </a:solidFill>
                <a:latin typeface="Arial Narrow" panose="020B0606020202030204" pitchFamily="34" charset="0"/>
                <a:ea typeface="+mn-ea"/>
                <a:cs typeface="+mn-cs"/>
              </a:defRPr>
            </a:lvl1pPr>
            <a:lvl2pPr marL="323858" indent="-179710" algn="l" defTabSz="914423" rtl="0" eaLnBrk="1" latinLnBrk="0" hangingPunct="1">
              <a:spcBef>
                <a:spcPts val="0"/>
              </a:spcBef>
              <a:buFont typeface="Arial" panose="020B0604020202020204" pitchFamily="34" charset="0"/>
              <a:buChar char="–"/>
              <a:defRPr lang="de-DE" sz="1600" kern="1200" dirty="0" smtClean="0">
                <a:solidFill>
                  <a:schemeClr val="tx1"/>
                </a:solidFill>
                <a:latin typeface="Arial Narrow" panose="020B0606020202030204" pitchFamily="34" charset="0"/>
                <a:ea typeface="+mn-ea"/>
                <a:cs typeface="+mn-cs"/>
              </a:defRPr>
            </a:lvl2pPr>
            <a:lvl3pPr marL="504203" indent="-144149" algn="l" defTabSz="914423" rtl="0" eaLnBrk="1" latinLnBrk="0" hangingPunct="1">
              <a:spcBef>
                <a:spcPts val="0"/>
              </a:spcBef>
              <a:buFont typeface="Wingdings" panose="05000000000000000000" pitchFamily="2" charset="2"/>
              <a:buChar char="§"/>
              <a:defRPr lang="de-DE" sz="1400" kern="1200" dirty="0" smtClean="0">
                <a:solidFill>
                  <a:schemeClr val="tx1"/>
                </a:solidFill>
                <a:latin typeface="Arial Narrow" panose="020B0606020202030204" pitchFamily="34" charset="0"/>
                <a:ea typeface="+mn-ea"/>
                <a:cs typeface="+mn-cs"/>
              </a:defRPr>
            </a:lvl3pPr>
            <a:lvl4pPr marL="647716" indent="-144149" algn="l" defTabSz="914423" rtl="0" eaLnBrk="1" latinLnBrk="0" hangingPunct="1">
              <a:spcBef>
                <a:spcPts val="0"/>
              </a:spcBef>
              <a:buFont typeface="Arial" panose="020B0604020202020204" pitchFamily="34" charset="0"/>
              <a:buChar char="–"/>
              <a:defRPr lang="de-DE" sz="1400" kern="1200" dirty="0" smtClean="0">
                <a:solidFill>
                  <a:schemeClr val="tx1"/>
                </a:solidFill>
                <a:latin typeface="Arial Narrow" panose="020B0606020202030204" pitchFamily="34" charset="0"/>
                <a:ea typeface="+mn-ea"/>
                <a:cs typeface="+mn-cs"/>
              </a:defRPr>
            </a:lvl4pPr>
            <a:lvl5pPr marL="791865" indent="-144149" algn="l" defTabSz="914423" rtl="0" eaLnBrk="1" latinLnBrk="0" hangingPunct="1">
              <a:spcBef>
                <a:spcPts val="0"/>
              </a:spcBef>
              <a:buFont typeface="Arial" panose="020B0604020202020204" pitchFamily="34" charset="0"/>
              <a:buChar char="»"/>
              <a:defRPr lang="de-DE" sz="1400" kern="1200" dirty="0">
                <a:solidFill>
                  <a:schemeClr val="tx1"/>
                </a:solidFill>
                <a:latin typeface="Arial Narrow" panose="020B0606020202030204" pitchFamily="34" charset="0"/>
                <a:ea typeface="+mn-ea"/>
                <a:cs typeface="+mn-cs"/>
              </a:defRPr>
            </a:lvl5pPr>
          </a:lstStyle>
          <a:p>
            <a:pPr marL="144149" lvl="0" indent="-144149" algn="l" defTabSz="914423" rtl="0" eaLnBrk="1" latinLnBrk="0" hangingPunct="1">
              <a:spcBef>
                <a:spcPts val="0"/>
              </a:spcBef>
              <a:buFont typeface="Arial" panose="020B0604020202020204" pitchFamily="34" charset="0"/>
              <a:buChar char="•"/>
            </a:pPr>
            <a:r>
              <a:rPr lang="en-US" noProof="0"/>
              <a:t>Click to edit Master text styles</a:t>
            </a:r>
          </a:p>
          <a:p>
            <a:pPr marL="144149" lvl="1" indent="-144149" algn="l" defTabSz="914423" rtl="0" eaLnBrk="1" latinLnBrk="0" hangingPunct="1">
              <a:spcBef>
                <a:spcPts val="0"/>
              </a:spcBef>
              <a:buFont typeface="Arial" panose="020B0604020202020204" pitchFamily="34" charset="0"/>
              <a:buChar char="•"/>
            </a:pPr>
            <a:r>
              <a:rPr lang="en-US" noProof="0"/>
              <a:t>Second level</a:t>
            </a:r>
          </a:p>
          <a:p>
            <a:pPr marL="144149" lvl="2" indent="-144149" algn="l" defTabSz="914423" rtl="0" eaLnBrk="1" latinLnBrk="0" hangingPunct="1">
              <a:spcBef>
                <a:spcPts val="0"/>
              </a:spcBef>
              <a:buFont typeface="Arial" panose="020B0604020202020204" pitchFamily="34" charset="0"/>
              <a:buChar char="•"/>
            </a:pPr>
            <a:r>
              <a:rPr lang="en-US" noProof="0"/>
              <a:t>Third level</a:t>
            </a:r>
          </a:p>
          <a:p>
            <a:pPr marL="144149" lvl="3" indent="-144149" algn="l" defTabSz="914423" rtl="0" eaLnBrk="1" latinLnBrk="0" hangingPunct="1">
              <a:spcBef>
                <a:spcPts val="0"/>
              </a:spcBef>
              <a:buFont typeface="Arial" panose="020B0604020202020204" pitchFamily="34" charset="0"/>
              <a:buChar char="•"/>
            </a:pPr>
            <a:r>
              <a:rPr lang="en-US" noProof="0"/>
              <a:t>Fourth level</a:t>
            </a:r>
          </a:p>
          <a:p>
            <a:pPr marL="144149" lvl="4" indent="-144149" algn="l" defTabSz="914423" rtl="0" eaLnBrk="1" latinLnBrk="0" hangingPunct="1">
              <a:spcBef>
                <a:spcPts val="0"/>
              </a:spcBef>
              <a:buFont typeface="Arial" panose="020B0604020202020204" pitchFamily="34" charset="0"/>
              <a:buChar char="•"/>
            </a:pPr>
            <a:r>
              <a:rPr lang="en-US" noProof="0"/>
              <a:t>Fifth level</a:t>
            </a:r>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modules">
    <p:spTree>
      <p:nvGrpSpPr>
        <p:cNvPr id="1" name=""/>
        <p:cNvGrpSpPr/>
        <p:nvPr/>
      </p:nvGrpSpPr>
      <p:grpSpPr>
        <a:xfrm>
          <a:off x="0" y="0"/>
          <a:ext cx="0" cy="0"/>
          <a:chOff x="0" y="0"/>
          <a:chExt cx="0" cy="0"/>
        </a:xfrm>
      </p:grpSpPr>
      <p:sp>
        <p:nvSpPr>
          <p:cNvPr id="20" name="Bildplatzhalter 9"/>
          <p:cNvSpPr>
            <a:spLocks noGrp="1"/>
          </p:cNvSpPr>
          <p:nvPr>
            <p:ph type="pic" sz="quarter" idx="30"/>
          </p:nvPr>
        </p:nvSpPr>
        <p:spPr>
          <a:xfrm>
            <a:off x="6288617" y="1844824"/>
            <a:ext cx="5568000" cy="2015976"/>
          </a:xfrm>
          <a:solidFill>
            <a:schemeClr val="bg1">
              <a:lumMod val="95000"/>
            </a:schemeClr>
          </a:solidFill>
        </p:spPr>
        <p:txBody>
          <a:bodyPr>
            <a:normAutofit/>
          </a:bodyPr>
          <a:lstStyle>
            <a:lvl1pPr marL="180979" indent="-180979" algn="l" defTabSz="914423" rtl="0" eaLnBrk="1" latinLnBrk="0" hangingPunct="1">
              <a:spcBef>
                <a:spcPts val="300"/>
              </a:spcBef>
              <a:buFont typeface="Arial" panose="020B0604020202020204" pitchFamily="34" charset="0"/>
              <a:buChar char="•"/>
              <a:defRPr lang="de-DE" sz="1800" b="0" kern="1200" dirty="0">
                <a:solidFill>
                  <a:schemeClr val="tx1"/>
                </a:solidFill>
                <a:latin typeface="Arial Narrow" panose="020B0606020202030204" pitchFamily="34" charset="0"/>
                <a:ea typeface="+mn-ea"/>
                <a:cs typeface="+mn-cs"/>
              </a:defRPr>
            </a:lvl1pPr>
          </a:lstStyle>
          <a:p>
            <a:r>
              <a:rPr lang="en-US"/>
              <a:t>Click icon to add picture</a:t>
            </a:r>
            <a:endParaRPr lang="de-DE" dirty="0"/>
          </a:p>
        </p:txBody>
      </p:sp>
      <p:sp>
        <p:nvSpPr>
          <p:cNvPr id="13" name="Bildplatzhalter 9"/>
          <p:cNvSpPr>
            <a:spLocks noGrp="1"/>
          </p:cNvSpPr>
          <p:nvPr>
            <p:ph type="pic" sz="quarter" idx="27"/>
          </p:nvPr>
        </p:nvSpPr>
        <p:spPr>
          <a:xfrm>
            <a:off x="334434" y="1844824"/>
            <a:ext cx="5568000" cy="2015976"/>
          </a:xfrm>
          <a:solidFill>
            <a:schemeClr val="bg1">
              <a:lumMod val="95000"/>
            </a:schemeClr>
          </a:solidFill>
        </p:spPr>
        <p:txBody>
          <a:bodyPr>
            <a:normAutofit/>
          </a:bodyPr>
          <a:lstStyle>
            <a:lvl1pPr marL="180979" indent="-180979">
              <a:buFont typeface="Arial" panose="020B0604020202020204" pitchFamily="34" charset="0"/>
              <a:buChar char="•"/>
              <a:defRPr sz="1800" b="0">
                <a:solidFill>
                  <a:schemeClr val="tx1"/>
                </a:solidFill>
              </a:defRPr>
            </a:lvl1pPr>
          </a:lstStyle>
          <a:p>
            <a:r>
              <a:rPr lang="en-US"/>
              <a:t>Click icon to add picture</a:t>
            </a:r>
            <a:endParaRPr lang="de-DE" dirty="0"/>
          </a:p>
        </p:txBody>
      </p:sp>
      <p:sp>
        <p:nvSpPr>
          <p:cNvPr id="2" name="Titel 1"/>
          <p:cNvSpPr>
            <a:spLocks noGrp="1"/>
          </p:cNvSpPr>
          <p:nvPr>
            <p:ph type="title"/>
          </p:nvPr>
        </p:nvSpPr>
        <p:spPr/>
        <p:txBody>
          <a:bodyPr/>
          <a:lstStyle/>
          <a:p>
            <a:r>
              <a:rPr lang="en-US"/>
              <a:t>Click to edit Master title style</a:t>
            </a:r>
            <a:endParaRPr lang="de-DE"/>
          </a:p>
        </p:txBody>
      </p:sp>
      <p:sp>
        <p:nvSpPr>
          <p:cNvPr id="3" name="Foliennummernplatzhalter 2"/>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Datumsplatzhalter 4"/>
          <p:cNvSpPr>
            <a:spLocks noGrp="1"/>
          </p:cNvSpPr>
          <p:nvPr>
            <p:ph type="dt" sz="half" idx="12"/>
          </p:nvPr>
        </p:nvSpPr>
        <p:spPr/>
        <p:txBody>
          <a:bodyPr/>
          <a:lstStyle/>
          <a:p>
            <a:fld id="{37E48804-6199-46CC-AFE6-ACAD7E7E1A1C}" type="datetime5">
              <a:rPr lang="de-DE" smtClean="0"/>
              <a:t>22-12-26</a:t>
            </a:fld>
            <a:endParaRPr lang="de-DE" dirty="0"/>
          </a:p>
        </p:txBody>
      </p:sp>
      <p:sp>
        <p:nvSpPr>
          <p:cNvPr id="12" name="Textplatzhalter 7"/>
          <p:cNvSpPr>
            <a:spLocks noGrp="1"/>
          </p:cNvSpPr>
          <p:nvPr>
            <p:ph type="body" sz="quarter" idx="26"/>
          </p:nvPr>
        </p:nvSpPr>
        <p:spPr>
          <a:xfrm>
            <a:off x="334434" y="1196975"/>
            <a:ext cx="5568000" cy="648000"/>
          </a:xfrm>
          <a:solidFill>
            <a:srgbClr val="0046AD"/>
          </a:solidFill>
        </p:spPr>
        <p:txBody>
          <a:bodyPr anchor="ctr">
            <a:normAutofit/>
          </a:bodyPr>
          <a:lstStyle>
            <a:lvl1pPr marL="0" indent="0">
              <a:buNone/>
              <a:defRPr sz="1800" b="1">
                <a:solidFill>
                  <a:schemeClr val="bg1"/>
                </a:solidFill>
              </a:defRPr>
            </a:lvl1pPr>
          </a:lstStyle>
          <a:p>
            <a:pPr lvl="0"/>
            <a:r>
              <a:rPr lang="en-US"/>
              <a:t>Click to edit Master text styles</a:t>
            </a:r>
          </a:p>
        </p:txBody>
      </p:sp>
      <p:sp>
        <p:nvSpPr>
          <p:cNvPr id="14" name="Textplatzhalter 23"/>
          <p:cNvSpPr>
            <a:spLocks noGrp="1"/>
          </p:cNvSpPr>
          <p:nvPr>
            <p:ph type="body" sz="quarter" idx="28"/>
          </p:nvPr>
        </p:nvSpPr>
        <p:spPr>
          <a:xfrm>
            <a:off x="334434" y="3860800"/>
            <a:ext cx="5568000" cy="2611438"/>
          </a:xfrm>
          <a:solidFill>
            <a:schemeClr val="bg1">
              <a:lumMod val="75000"/>
            </a:schemeClr>
          </a:solidFill>
        </p:spPr>
        <p:txBody>
          <a:bodyPr/>
          <a:lstStyle>
            <a:lvl1pPr marL="180979" indent="-180979">
              <a:defRPr sz="180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Textplatzhalter 7"/>
          <p:cNvSpPr>
            <a:spLocks noGrp="1"/>
          </p:cNvSpPr>
          <p:nvPr>
            <p:ph type="body" sz="quarter" idx="29"/>
          </p:nvPr>
        </p:nvSpPr>
        <p:spPr>
          <a:xfrm>
            <a:off x="6288617" y="1196975"/>
            <a:ext cx="5568000" cy="648000"/>
          </a:xfrm>
          <a:solidFill>
            <a:srgbClr val="0046AD"/>
          </a:solidFill>
        </p:spPr>
        <p:txBody>
          <a:bodyPr anchor="ctr">
            <a:normAutofit/>
          </a:bodyPr>
          <a:lstStyle>
            <a:lvl1pPr marL="0" indent="0">
              <a:buNone/>
              <a:defRPr sz="1800" b="1">
                <a:solidFill>
                  <a:schemeClr val="bg1"/>
                </a:solidFill>
              </a:defRPr>
            </a:lvl1pPr>
          </a:lstStyle>
          <a:p>
            <a:pPr lvl="0"/>
            <a:r>
              <a:rPr lang="en-US"/>
              <a:t>Click to edit Master text styles</a:t>
            </a:r>
          </a:p>
        </p:txBody>
      </p:sp>
      <p:sp>
        <p:nvSpPr>
          <p:cNvPr id="21" name="Textplatzhalter 23"/>
          <p:cNvSpPr>
            <a:spLocks noGrp="1"/>
          </p:cNvSpPr>
          <p:nvPr>
            <p:ph type="body" sz="quarter" idx="31"/>
          </p:nvPr>
        </p:nvSpPr>
        <p:spPr>
          <a:xfrm>
            <a:off x="6288617" y="3860800"/>
            <a:ext cx="5568000" cy="2611438"/>
          </a:xfrm>
          <a:solidFill>
            <a:schemeClr val="bg1">
              <a:lumMod val="75000"/>
            </a:schemeClr>
          </a:solidFill>
        </p:spPr>
        <p:txBody>
          <a:bodyPr/>
          <a:lstStyle>
            <a:lvl1pPr marL="180979" indent="-180979">
              <a:defRPr sz="180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FE053A-60D1-4173-8A7E-5A7D7FD5EAC6}" type="datetime1">
              <a:rPr lang="zh-CN" altLang="en-US" smtClean="0"/>
              <a:t>2022/12/26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F1C53AA-A04D-427A-B7C6-B3886884738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modules">
    <p:spTree>
      <p:nvGrpSpPr>
        <p:cNvPr id="1" name=""/>
        <p:cNvGrpSpPr/>
        <p:nvPr/>
      </p:nvGrpSpPr>
      <p:grpSpPr>
        <a:xfrm>
          <a:off x="0" y="0"/>
          <a:ext cx="0" cy="0"/>
          <a:chOff x="0" y="0"/>
          <a:chExt cx="0" cy="0"/>
        </a:xfrm>
      </p:grpSpPr>
      <p:sp>
        <p:nvSpPr>
          <p:cNvPr id="23" name="Bildplatzhalter 9"/>
          <p:cNvSpPr>
            <a:spLocks noGrp="1"/>
          </p:cNvSpPr>
          <p:nvPr>
            <p:ph type="pic" sz="quarter" idx="33"/>
          </p:nvPr>
        </p:nvSpPr>
        <p:spPr>
          <a:xfrm>
            <a:off x="8113566" y="1844824"/>
            <a:ext cx="3744000" cy="2015976"/>
          </a:xfrm>
          <a:solidFill>
            <a:schemeClr val="bg1">
              <a:lumMod val="95000"/>
            </a:schemeClr>
          </a:solidFill>
        </p:spPr>
        <p:txBody>
          <a:bodyPr>
            <a:normAutofit/>
          </a:bodyPr>
          <a:lstStyle>
            <a:lvl1pPr marL="180979" indent="-180979">
              <a:defRPr sz="1600">
                <a:solidFill>
                  <a:schemeClr val="tx1"/>
                </a:solidFill>
              </a:defRPr>
            </a:lvl1pPr>
          </a:lstStyle>
          <a:p>
            <a:r>
              <a:rPr lang="en-US"/>
              <a:t>Click icon to add picture</a:t>
            </a:r>
            <a:endParaRPr lang="de-DE" dirty="0"/>
          </a:p>
        </p:txBody>
      </p:sp>
      <p:sp>
        <p:nvSpPr>
          <p:cNvPr id="20" name="Bildplatzhalter 9"/>
          <p:cNvSpPr>
            <a:spLocks noGrp="1"/>
          </p:cNvSpPr>
          <p:nvPr>
            <p:ph type="pic" sz="quarter" idx="30"/>
          </p:nvPr>
        </p:nvSpPr>
        <p:spPr>
          <a:xfrm>
            <a:off x="4224000" y="1844824"/>
            <a:ext cx="3744000" cy="2015976"/>
          </a:xfrm>
          <a:solidFill>
            <a:schemeClr val="bg1">
              <a:lumMod val="95000"/>
            </a:schemeClr>
          </a:solidFill>
        </p:spPr>
        <p:txBody>
          <a:bodyPr>
            <a:normAutofit/>
          </a:bodyPr>
          <a:lstStyle>
            <a:lvl1pPr marL="180979" indent="-180979">
              <a:defRPr sz="1600">
                <a:solidFill>
                  <a:schemeClr val="tx1"/>
                </a:solidFill>
              </a:defRPr>
            </a:lvl1pPr>
          </a:lstStyle>
          <a:p>
            <a:r>
              <a:rPr lang="en-US"/>
              <a:t>Click icon to add picture</a:t>
            </a:r>
            <a:endParaRPr lang="de-DE" dirty="0"/>
          </a:p>
        </p:txBody>
      </p:sp>
      <p:sp>
        <p:nvSpPr>
          <p:cNvPr id="13" name="Bildplatzhalter 9"/>
          <p:cNvSpPr>
            <a:spLocks noGrp="1"/>
          </p:cNvSpPr>
          <p:nvPr>
            <p:ph type="pic" sz="quarter" idx="27"/>
          </p:nvPr>
        </p:nvSpPr>
        <p:spPr>
          <a:xfrm>
            <a:off x="334434" y="1844824"/>
            <a:ext cx="3744000" cy="2015976"/>
          </a:xfrm>
          <a:solidFill>
            <a:schemeClr val="bg1">
              <a:lumMod val="95000"/>
            </a:schemeClr>
          </a:solidFill>
        </p:spPr>
        <p:txBody>
          <a:bodyPr>
            <a:normAutofit/>
          </a:bodyPr>
          <a:lstStyle>
            <a:lvl1pPr marL="180979" indent="-180979">
              <a:defRPr sz="1600">
                <a:solidFill>
                  <a:schemeClr val="tx1"/>
                </a:solidFill>
              </a:defRPr>
            </a:lvl1pPr>
          </a:lstStyle>
          <a:p>
            <a:r>
              <a:rPr lang="en-US"/>
              <a:t>Click icon to add picture</a:t>
            </a:r>
            <a:endParaRPr lang="de-DE" dirty="0"/>
          </a:p>
        </p:txBody>
      </p:sp>
      <p:sp>
        <p:nvSpPr>
          <p:cNvPr id="2" name="Titel 1"/>
          <p:cNvSpPr>
            <a:spLocks noGrp="1"/>
          </p:cNvSpPr>
          <p:nvPr>
            <p:ph type="title"/>
          </p:nvPr>
        </p:nvSpPr>
        <p:spPr/>
        <p:txBody>
          <a:bodyPr/>
          <a:lstStyle/>
          <a:p>
            <a:r>
              <a:rPr lang="en-US"/>
              <a:t>Click to edit Master title style</a:t>
            </a:r>
            <a:endParaRPr lang="de-DE"/>
          </a:p>
        </p:txBody>
      </p:sp>
      <p:sp>
        <p:nvSpPr>
          <p:cNvPr id="3" name="Foliennummernplatzhalter 2"/>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Datumsplatzhalter 4"/>
          <p:cNvSpPr>
            <a:spLocks noGrp="1"/>
          </p:cNvSpPr>
          <p:nvPr>
            <p:ph type="dt" sz="half" idx="12"/>
          </p:nvPr>
        </p:nvSpPr>
        <p:spPr/>
        <p:txBody>
          <a:bodyPr/>
          <a:lstStyle/>
          <a:p>
            <a:fld id="{6C42921C-4263-4151-A1EE-75B02C7891C1}" type="datetime5">
              <a:rPr lang="de-DE" smtClean="0"/>
              <a:t>22-12-26</a:t>
            </a:fld>
            <a:endParaRPr lang="de-DE" dirty="0"/>
          </a:p>
        </p:txBody>
      </p:sp>
      <p:sp>
        <p:nvSpPr>
          <p:cNvPr id="12" name="Textplatzhalter 7"/>
          <p:cNvSpPr>
            <a:spLocks noGrp="1"/>
          </p:cNvSpPr>
          <p:nvPr>
            <p:ph type="body" sz="quarter" idx="26"/>
          </p:nvPr>
        </p:nvSpPr>
        <p:spPr>
          <a:xfrm>
            <a:off x="334434" y="1196975"/>
            <a:ext cx="3744000" cy="648000"/>
          </a:xfrm>
          <a:solidFill>
            <a:srgbClr val="0046AD"/>
          </a:solidFill>
        </p:spPr>
        <p:txBody>
          <a:bodyPr anchor="ctr">
            <a:normAutofit/>
          </a:bodyPr>
          <a:lstStyle>
            <a:lvl1pPr marL="0" indent="0">
              <a:buNone/>
              <a:defRPr sz="1800" b="1">
                <a:solidFill>
                  <a:schemeClr val="bg1"/>
                </a:solidFill>
              </a:defRPr>
            </a:lvl1pPr>
          </a:lstStyle>
          <a:p>
            <a:pPr lvl="0"/>
            <a:r>
              <a:rPr lang="en-US"/>
              <a:t>Click to edit Master text styles</a:t>
            </a:r>
          </a:p>
        </p:txBody>
      </p:sp>
      <p:sp>
        <p:nvSpPr>
          <p:cNvPr id="14" name="Textplatzhalter 23"/>
          <p:cNvSpPr>
            <a:spLocks noGrp="1"/>
          </p:cNvSpPr>
          <p:nvPr>
            <p:ph type="body" sz="quarter" idx="28"/>
          </p:nvPr>
        </p:nvSpPr>
        <p:spPr>
          <a:xfrm>
            <a:off x="334434" y="3860801"/>
            <a:ext cx="3744000" cy="2609850"/>
          </a:xfrm>
          <a:solidFill>
            <a:schemeClr val="bg1">
              <a:lumMod val="75000"/>
            </a:schemeClr>
          </a:solidFill>
        </p:spPr>
        <p:txBody>
          <a:bodyPr/>
          <a:lstStyle>
            <a:lvl1pPr marL="180979" indent="-180979">
              <a:defRPr sz="180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Textplatzhalter 7"/>
          <p:cNvSpPr>
            <a:spLocks noGrp="1"/>
          </p:cNvSpPr>
          <p:nvPr>
            <p:ph type="body" sz="quarter" idx="29"/>
          </p:nvPr>
        </p:nvSpPr>
        <p:spPr>
          <a:xfrm>
            <a:off x="4224000" y="1196975"/>
            <a:ext cx="3744000" cy="648000"/>
          </a:xfrm>
          <a:solidFill>
            <a:srgbClr val="0046AD"/>
          </a:solidFill>
        </p:spPr>
        <p:txBody>
          <a:bodyPr anchor="ctr">
            <a:normAutofit/>
          </a:bodyPr>
          <a:lstStyle>
            <a:lvl1pPr marL="0" indent="0">
              <a:buNone/>
              <a:defRPr sz="1800" b="1">
                <a:solidFill>
                  <a:schemeClr val="bg1"/>
                </a:solidFill>
              </a:defRPr>
            </a:lvl1pPr>
          </a:lstStyle>
          <a:p>
            <a:pPr lvl="0"/>
            <a:r>
              <a:rPr lang="en-US"/>
              <a:t>Click to edit Master text styles</a:t>
            </a:r>
          </a:p>
        </p:txBody>
      </p:sp>
      <p:sp>
        <p:nvSpPr>
          <p:cNvPr id="21" name="Textplatzhalter 23"/>
          <p:cNvSpPr>
            <a:spLocks noGrp="1"/>
          </p:cNvSpPr>
          <p:nvPr>
            <p:ph type="body" sz="quarter" idx="31"/>
          </p:nvPr>
        </p:nvSpPr>
        <p:spPr>
          <a:xfrm>
            <a:off x="4224000" y="3860801"/>
            <a:ext cx="3744000" cy="2609850"/>
          </a:xfrm>
          <a:solidFill>
            <a:schemeClr val="bg1">
              <a:lumMod val="75000"/>
            </a:schemeClr>
          </a:solidFill>
        </p:spPr>
        <p:txBody>
          <a:bodyPr/>
          <a:lstStyle>
            <a:lvl1pPr marL="180979" indent="-180979">
              <a:defRPr sz="180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2" name="Textplatzhalter 7"/>
          <p:cNvSpPr>
            <a:spLocks noGrp="1"/>
          </p:cNvSpPr>
          <p:nvPr>
            <p:ph type="body" sz="quarter" idx="32"/>
          </p:nvPr>
        </p:nvSpPr>
        <p:spPr>
          <a:xfrm>
            <a:off x="8113566" y="1196975"/>
            <a:ext cx="3744000" cy="648000"/>
          </a:xfrm>
          <a:solidFill>
            <a:srgbClr val="0046AD"/>
          </a:solidFill>
        </p:spPr>
        <p:txBody>
          <a:bodyPr anchor="ctr">
            <a:normAutofit/>
          </a:bodyPr>
          <a:lstStyle>
            <a:lvl1pPr marL="0" indent="0">
              <a:buNone/>
              <a:defRPr sz="1800" b="1">
                <a:solidFill>
                  <a:schemeClr val="bg1"/>
                </a:solidFill>
              </a:defRPr>
            </a:lvl1pPr>
          </a:lstStyle>
          <a:p>
            <a:pPr lvl="0"/>
            <a:r>
              <a:rPr lang="en-US"/>
              <a:t>Click to edit Master text styles</a:t>
            </a:r>
          </a:p>
        </p:txBody>
      </p:sp>
      <p:sp>
        <p:nvSpPr>
          <p:cNvPr id="26" name="Textplatzhalter 23"/>
          <p:cNvSpPr>
            <a:spLocks noGrp="1"/>
          </p:cNvSpPr>
          <p:nvPr>
            <p:ph type="body" sz="quarter" idx="34"/>
          </p:nvPr>
        </p:nvSpPr>
        <p:spPr>
          <a:xfrm>
            <a:off x="8113566" y="3860801"/>
            <a:ext cx="3744000" cy="2609850"/>
          </a:xfrm>
          <a:solidFill>
            <a:schemeClr val="bg1">
              <a:lumMod val="75000"/>
            </a:schemeClr>
          </a:solidFill>
        </p:spPr>
        <p:txBody>
          <a:bodyPr/>
          <a:lstStyle>
            <a:lvl1pPr marL="180979" indent="-180979">
              <a:defRPr sz="180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modules">
    <p:spTree>
      <p:nvGrpSpPr>
        <p:cNvPr id="1" name=""/>
        <p:cNvGrpSpPr/>
        <p:nvPr/>
      </p:nvGrpSpPr>
      <p:grpSpPr>
        <a:xfrm>
          <a:off x="0" y="0"/>
          <a:ext cx="0" cy="0"/>
          <a:chOff x="0" y="0"/>
          <a:chExt cx="0" cy="0"/>
        </a:xfrm>
      </p:grpSpPr>
      <p:sp>
        <p:nvSpPr>
          <p:cNvPr id="28" name="Bildplatzhalter 9"/>
          <p:cNvSpPr>
            <a:spLocks noGrp="1"/>
          </p:cNvSpPr>
          <p:nvPr>
            <p:ph type="pic" sz="quarter" idx="36"/>
          </p:nvPr>
        </p:nvSpPr>
        <p:spPr>
          <a:xfrm>
            <a:off x="9121566" y="1844824"/>
            <a:ext cx="2736000" cy="2015976"/>
          </a:xfrm>
          <a:solidFill>
            <a:schemeClr val="bg1">
              <a:lumMod val="95000"/>
            </a:schemeClr>
          </a:solidFill>
        </p:spPr>
        <p:txBody>
          <a:bodyPr>
            <a:normAutofit/>
          </a:bodyPr>
          <a:lstStyle>
            <a:lvl1pPr marL="180979" indent="-180979">
              <a:defRPr sz="1600">
                <a:solidFill>
                  <a:schemeClr val="tx1"/>
                </a:solidFill>
              </a:defRPr>
            </a:lvl1pPr>
          </a:lstStyle>
          <a:p>
            <a:r>
              <a:rPr lang="en-US"/>
              <a:t>Click icon to add picture</a:t>
            </a:r>
            <a:endParaRPr lang="de-DE" dirty="0"/>
          </a:p>
        </p:txBody>
      </p:sp>
      <p:sp>
        <p:nvSpPr>
          <p:cNvPr id="23" name="Bildplatzhalter 9"/>
          <p:cNvSpPr>
            <a:spLocks noGrp="1"/>
          </p:cNvSpPr>
          <p:nvPr>
            <p:ph type="pic" sz="quarter" idx="33"/>
          </p:nvPr>
        </p:nvSpPr>
        <p:spPr>
          <a:xfrm>
            <a:off x="6192521" y="1844824"/>
            <a:ext cx="2736000" cy="2015976"/>
          </a:xfrm>
          <a:solidFill>
            <a:schemeClr val="bg1">
              <a:lumMod val="95000"/>
            </a:schemeClr>
          </a:solidFill>
        </p:spPr>
        <p:txBody>
          <a:bodyPr>
            <a:normAutofit/>
          </a:bodyPr>
          <a:lstStyle>
            <a:lvl1pPr marL="180979" indent="-180979">
              <a:defRPr sz="1600">
                <a:solidFill>
                  <a:schemeClr val="tx1"/>
                </a:solidFill>
              </a:defRPr>
            </a:lvl1pPr>
          </a:lstStyle>
          <a:p>
            <a:r>
              <a:rPr lang="en-US"/>
              <a:t>Click icon to add picture</a:t>
            </a:r>
            <a:endParaRPr lang="de-DE" dirty="0"/>
          </a:p>
        </p:txBody>
      </p:sp>
      <p:sp>
        <p:nvSpPr>
          <p:cNvPr id="20" name="Bildplatzhalter 9"/>
          <p:cNvSpPr>
            <a:spLocks noGrp="1"/>
          </p:cNvSpPr>
          <p:nvPr>
            <p:ph type="pic" sz="quarter" idx="30"/>
          </p:nvPr>
        </p:nvSpPr>
        <p:spPr>
          <a:xfrm>
            <a:off x="3263477" y="1844824"/>
            <a:ext cx="2736000" cy="2015976"/>
          </a:xfrm>
          <a:solidFill>
            <a:schemeClr val="bg1">
              <a:lumMod val="95000"/>
            </a:schemeClr>
          </a:solidFill>
        </p:spPr>
        <p:txBody>
          <a:bodyPr>
            <a:normAutofit/>
          </a:bodyPr>
          <a:lstStyle>
            <a:lvl1pPr marL="180979" indent="-180979">
              <a:defRPr sz="1600">
                <a:solidFill>
                  <a:schemeClr val="tx1"/>
                </a:solidFill>
              </a:defRPr>
            </a:lvl1pPr>
          </a:lstStyle>
          <a:p>
            <a:r>
              <a:rPr lang="en-US"/>
              <a:t>Click icon to add picture</a:t>
            </a:r>
            <a:endParaRPr lang="de-DE" dirty="0"/>
          </a:p>
        </p:txBody>
      </p:sp>
      <p:sp>
        <p:nvSpPr>
          <p:cNvPr id="13" name="Bildplatzhalter 9"/>
          <p:cNvSpPr>
            <a:spLocks noGrp="1"/>
          </p:cNvSpPr>
          <p:nvPr>
            <p:ph type="pic" sz="quarter" idx="27"/>
          </p:nvPr>
        </p:nvSpPr>
        <p:spPr>
          <a:xfrm>
            <a:off x="334434" y="1844824"/>
            <a:ext cx="2736000" cy="2015976"/>
          </a:xfrm>
          <a:solidFill>
            <a:schemeClr val="bg1">
              <a:lumMod val="95000"/>
            </a:schemeClr>
          </a:solidFill>
        </p:spPr>
        <p:txBody>
          <a:bodyPr>
            <a:normAutofit/>
          </a:bodyPr>
          <a:lstStyle>
            <a:lvl1pPr marL="180979" indent="-180979">
              <a:defRPr sz="1600">
                <a:solidFill>
                  <a:schemeClr val="tx1"/>
                </a:solidFill>
              </a:defRPr>
            </a:lvl1pPr>
          </a:lstStyle>
          <a:p>
            <a:r>
              <a:rPr lang="en-US"/>
              <a:t>Click icon to add picture</a:t>
            </a:r>
            <a:endParaRPr lang="de-DE" dirty="0"/>
          </a:p>
        </p:txBody>
      </p:sp>
      <p:sp>
        <p:nvSpPr>
          <p:cNvPr id="2" name="Titel 1"/>
          <p:cNvSpPr>
            <a:spLocks noGrp="1"/>
          </p:cNvSpPr>
          <p:nvPr>
            <p:ph type="title"/>
          </p:nvPr>
        </p:nvSpPr>
        <p:spPr/>
        <p:txBody>
          <a:bodyPr/>
          <a:lstStyle/>
          <a:p>
            <a:r>
              <a:rPr lang="en-US"/>
              <a:t>Click to edit Master title style</a:t>
            </a:r>
            <a:endParaRPr lang="de-DE"/>
          </a:p>
        </p:txBody>
      </p:sp>
      <p:sp>
        <p:nvSpPr>
          <p:cNvPr id="3" name="Foliennummernplatzhalter 2"/>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Datumsplatzhalter 4"/>
          <p:cNvSpPr>
            <a:spLocks noGrp="1"/>
          </p:cNvSpPr>
          <p:nvPr>
            <p:ph type="dt" sz="half" idx="12"/>
          </p:nvPr>
        </p:nvSpPr>
        <p:spPr/>
        <p:txBody>
          <a:bodyPr/>
          <a:lstStyle/>
          <a:p>
            <a:fld id="{221E38C6-FF17-46D3-B8F7-4FD67A4C62DD}" type="datetime5">
              <a:rPr lang="de-DE" smtClean="0"/>
              <a:t>22-12-26</a:t>
            </a:fld>
            <a:endParaRPr lang="de-DE" dirty="0"/>
          </a:p>
        </p:txBody>
      </p:sp>
      <p:sp>
        <p:nvSpPr>
          <p:cNvPr id="12" name="Textplatzhalter 7"/>
          <p:cNvSpPr>
            <a:spLocks noGrp="1"/>
          </p:cNvSpPr>
          <p:nvPr>
            <p:ph type="body" sz="quarter" idx="26"/>
          </p:nvPr>
        </p:nvSpPr>
        <p:spPr>
          <a:xfrm>
            <a:off x="334434" y="1196975"/>
            <a:ext cx="2736000" cy="648000"/>
          </a:xfrm>
          <a:solidFill>
            <a:srgbClr val="0046AD"/>
          </a:solidFill>
        </p:spPr>
        <p:txBody>
          <a:bodyPr anchor="ctr">
            <a:normAutofit/>
          </a:bodyPr>
          <a:lstStyle>
            <a:lvl1pPr marL="0" indent="0">
              <a:buNone/>
              <a:defRPr sz="1800" b="1">
                <a:solidFill>
                  <a:schemeClr val="bg1"/>
                </a:solidFill>
              </a:defRPr>
            </a:lvl1pPr>
          </a:lstStyle>
          <a:p>
            <a:pPr lvl="0"/>
            <a:r>
              <a:rPr lang="en-US"/>
              <a:t>Click to edit Master text styles</a:t>
            </a:r>
          </a:p>
        </p:txBody>
      </p:sp>
      <p:sp>
        <p:nvSpPr>
          <p:cNvPr id="14" name="Textplatzhalter 23"/>
          <p:cNvSpPr>
            <a:spLocks noGrp="1"/>
          </p:cNvSpPr>
          <p:nvPr>
            <p:ph type="body" sz="quarter" idx="28"/>
          </p:nvPr>
        </p:nvSpPr>
        <p:spPr>
          <a:xfrm>
            <a:off x="334434" y="3860801"/>
            <a:ext cx="2736000" cy="2609850"/>
          </a:xfrm>
          <a:solidFill>
            <a:schemeClr val="bg1">
              <a:lumMod val="75000"/>
            </a:schemeClr>
          </a:solidFill>
        </p:spPr>
        <p:txBody>
          <a:bodyPr/>
          <a:lstStyle>
            <a:lvl1pPr marL="180979" indent="-180979">
              <a:defRPr sz="180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Textplatzhalter 7"/>
          <p:cNvSpPr>
            <a:spLocks noGrp="1"/>
          </p:cNvSpPr>
          <p:nvPr>
            <p:ph type="body" sz="quarter" idx="29"/>
          </p:nvPr>
        </p:nvSpPr>
        <p:spPr>
          <a:xfrm>
            <a:off x="3263477" y="1196975"/>
            <a:ext cx="2736000" cy="648000"/>
          </a:xfrm>
          <a:solidFill>
            <a:srgbClr val="0046AD"/>
          </a:solidFill>
        </p:spPr>
        <p:txBody>
          <a:bodyPr anchor="ctr">
            <a:normAutofit/>
          </a:bodyPr>
          <a:lstStyle>
            <a:lvl1pPr marL="0" indent="0">
              <a:buNone/>
              <a:defRPr sz="1800" b="1">
                <a:solidFill>
                  <a:schemeClr val="bg1"/>
                </a:solidFill>
              </a:defRPr>
            </a:lvl1pPr>
          </a:lstStyle>
          <a:p>
            <a:pPr lvl="0"/>
            <a:r>
              <a:rPr lang="en-US"/>
              <a:t>Click to edit Master text styles</a:t>
            </a:r>
          </a:p>
        </p:txBody>
      </p:sp>
      <p:sp>
        <p:nvSpPr>
          <p:cNvPr id="21" name="Textplatzhalter 23"/>
          <p:cNvSpPr>
            <a:spLocks noGrp="1"/>
          </p:cNvSpPr>
          <p:nvPr>
            <p:ph type="body" sz="quarter" idx="31"/>
          </p:nvPr>
        </p:nvSpPr>
        <p:spPr>
          <a:xfrm>
            <a:off x="3263477" y="3860801"/>
            <a:ext cx="2736000" cy="2609850"/>
          </a:xfrm>
          <a:solidFill>
            <a:schemeClr val="bg1">
              <a:lumMod val="75000"/>
            </a:schemeClr>
          </a:solidFill>
        </p:spPr>
        <p:txBody>
          <a:bodyPr/>
          <a:lstStyle>
            <a:lvl1pPr marL="180979" indent="-180979">
              <a:defRPr sz="180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2" name="Textplatzhalter 7"/>
          <p:cNvSpPr>
            <a:spLocks noGrp="1"/>
          </p:cNvSpPr>
          <p:nvPr>
            <p:ph type="body" sz="quarter" idx="32"/>
          </p:nvPr>
        </p:nvSpPr>
        <p:spPr>
          <a:xfrm>
            <a:off x="6192521" y="1196975"/>
            <a:ext cx="2736000" cy="648000"/>
          </a:xfrm>
          <a:solidFill>
            <a:srgbClr val="0046AD"/>
          </a:solidFill>
        </p:spPr>
        <p:txBody>
          <a:bodyPr anchor="ctr">
            <a:normAutofit/>
          </a:bodyPr>
          <a:lstStyle>
            <a:lvl1pPr marL="0" indent="0">
              <a:buNone/>
              <a:defRPr sz="1800" b="1">
                <a:solidFill>
                  <a:schemeClr val="bg1"/>
                </a:solidFill>
              </a:defRPr>
            </a:lvl1pPr>
          </a:lstStyle>
          <a:p>
            <a:pPr lvl="0"/>
            <a:r>
              <a:rPr lang="en-US"/>
              <a:t>Click to edit Master text styles</a:t>
            </a:r>
          </a:p>
        </p:txBody>
      </p:sp>
      <p:sp>
        <p:nvSpPr>
          <p:cNvPr id="26" name="Textplatzhalter 23"/>
          <p:cNvSpPr>
            <a:spLocks noGrp="1"/>
          </p:cNvSpPr>
          <p:nvPr>
            <p:ph type="body" sz="quarter" idx="34"/>
          </p:nvPr>
        </p:nvSpPr>
        <p:spPr>
          <a:xfrm>
            <a:off x="6192521" y="3860801"/>
            <a:ext cx="2736000" cy="2609850"/>
          </a:xfrm>
          <a:solidFill>
            <a:schemeClr val="bg1">
              <a:lumMod val="75000"/>
            </a:schemeClr>
          </a:solidFill>
        </p:spPr>
        <p:txBody>
          <a:bodyPr/>
          <a:lstStyle>
            <a:lvl1pPr marL="180979" indent="-180979">
              <a:defRPr sz="180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7" name="Textplatzhalter 7"/>
          <p:cNvSpPr>
            <a:spLocks noGrp="1"/>
          </p:cNvSpPr>
          <p:nvPr>
            <p:ph type="body" sz="quarter" idx="35"/>
          </p:nvPr>
        </p:nvSpPr>
        <p:spPr>
          <a:xfrm>
            <a:off x="9121566" y="1196975"/>
            <a:ext cx="2736000" cy="648000"/>
          </a:xfrm>
          <a:solidFill>
            <a:srgbClr val="0046AD"/>
          </a:solidFill>
        </p:spPr>
        <p:txBody>
          <a:bodyPr anchor="ctr">
            <a:normAutofit/>
          </a:bodyPr>
          <a:lstStyle>
            <a:lvl1pPr marL="0" indent="0">
              <a:buNone/>
              <a:defRPr sz="1800" b="1">
                <a:solidFill>
                  <a:schemeClr val="bg1"/>
                </a:solidFill>
              </a:defRPr>
            </a:lvl1pPr>
          </a:lstStyle>
          <a:p>
            <a:pPr lvl="0"/>
            <a:r>
              <a:rPr lang="en-US"/>
              <a:t>Click to edit Master text styles</a:t>
            </a:r>
          </a:p>
        </p:txBody>
      </p:sp>
      <p:sp>
        <p:nvSpPr>
          <p:cNvPr id="29" name="Textplatzhalter 23"/>
          <p:cNvSpPr>
            <a:spLocks noGrp="1"/>
          </p:cNvSpPr>
          <p:nvPr>
            <p:ph type="body" sz="quarter" idx="37"/>
          </p:nvPr>
        </p:nvSpPr>
        <p:spPr>
          <a:xfrm>
            <a:off x="9121566" y="3860801"/>
            <a:ext cx="2736000" cy="2609850"/>
          </a:xfrm>
          <a:solidFill>
            <a:schemeClr val="bg1">
              <a:lumMod val="75000"/>
            </a:schemeClr>
          </a:solidFill>
        </p:spPr>
        <p:txBody>
          <a:bodyPr/>
          <a:lstStyle>
            <a:lvl1pPr marL="180979" indent="-180979">
              <a:defRPr sz="1800"/>
            </a:lvl1pPr>
            <a:lvl2pPr marL="361960" indent="-180979">
              <a:defRPr sz="1800"/>
            </a:lvl2pPr>
            <a:lvl3pPr marL="542939" indent="-180979">
              <a:defRPr sz="1600"/>
            </a:lvl3pPr>
            <a:lvl4pPr marL="714393" indent="-171454">
              <a:defRPr sz="1600"/>
            </a:lvl4pPr>
            <a:lvl5pPr marL="895372" indent="-18097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Foliennummernplatzhalter 2"/>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Datumsplatzhalter 4"/>
          <p:cNvSpPr>
            <a:spLocks noGrp="1"/>
          </p:cNvSpPr>
          <p:nvPr>
            <p:ph type="dt" sz="half" idx="12"/>
          </p:nvPr>
        </p:nvSpPr>
        <p:spPr/>
        <p:txBody>
          <a:bodyPr/>
          <a:lstStyle/>
          <a:p>
            <a:fld id="{C321A932-0CAB-4CCB-9BD6-BE8553872B8C}" type="datetime5">
              <a:rPr lang="de-DE" smtClean="0"/>
              <a:t>22-12-26</a:t>
            </a:fld>
            <a:endParaRPr lang="de-DE" dirty="0"/>
          </a:p>
        </p:txBody>
      </p:sp>
      <p:sp>
        <p:nvSpPr>
          <p:cNvPr id="11" name="Inhaltsplatzhalter 10"/>
          <p:cNvSpPr>
            <a:spLocks noGrp="1"/>
          </p:cNvSpPr>
          <p:nvPr>
            <p:ph sz="quarter" idx="14"/>
          </p:nvPr>
        </p:nvSpPr>
        <p:spPr>
          <a:xfrm>
            <a:off x="334437" y="1196978"/>
            <a:ext cx="5568951" cy="5275263"/>
          </a:xfrm>
        </p:spPr>
        <p:txBody>
          <a:bodyPr/>
          <a:lstStyle>
            <a:lvl1pPr marL="215906" indent="-215906">
              <a:defRPr sz="2000"/>
            </a:lvl1pPr>
            <a:lvl2pPr marL="431810" indent="-215906">
              <a:defRPr sz="1800"/>
            </a:lvl2pPr>
            <a:lvl3pPr marL="647716" indent="-179710">
              <a:defRPr sz="1600"/>
            </a:lvl3pPr>
            <a:lvl4pPr marL="828061" indent="-179710">
              <a:defRPr sz="1600"/>
            </a:lvl4pPr>
            <a:lvl5pPr marL="1007771" indent="-17971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Inhaltsplatzhalter 14"/>
          <p:cNvSpPr>
            <a:spLocks noGrp="1"/>
          </p:cNvSpPr>
          <p:nvPr>
            <p:ph sz="quarter" idx="16"/>
          </p:nvPr>
        </p:nvSpPr>
        <p:spPr>
          <a:xfrm>
            <a:off x="6288619" y="1196978"/>
            <a:ext cx="5568949" cy="5275263"/>
          </a:xfrm>
        </p:spPr>
        <p:txBody>
          <a:bodyPr/>
          <a:lstStyle>
            <a:lvl1pPr marL="215906" indent="-215906">
              <a:defRPr lang="de-DE" sz="2000" kern="1200" dirty="0" smtClean="0">
                <a:solidFill>
                  <a:schemeClr val="tx1"/>
                </a:solidFill>
                <a:latin typeface="Arial Narrow" panose="020B0606020202030204" pitchFamily="34" charset="0"/>
                <a:ea typeface="+mn-ea"/>
                <a:cs typeface="+mn-cs"/>
              </a:defRPr>
            </a:lvl1pPr>
            <a:lvl2pPr marL="431810" indent="-215906">
              <a:defRPr sz="1800"/>
            </a:lvl2pPr>
            <a:lvl3pPr marL="647716" indent="-179710">
              <a:defRPr/>
            </a:lvl3pPr>
            <a:lvl4pPr marL="828061" indent="-179710">
              <a:defRPr sz="1600"/>
            </a:lvl4pPr>
            <a:lvl5pPr marL="1007771" indent="-17971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d content with headlin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Foliennummernplatzhalter 2"/>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Datumsplatzhalter 4"/>
          <p:cNvSpPr>
            <a:spLocks noGrp="1"/>
          </p:cNvSpPr>
          <p:nvPr>
            <p:ph type="dt" sz="half" idx="12"/>
          </p:nvPr>
        </p:nvSpPr>
        <p:spPr/>
        <p:txBody>
          <a:bodyPr/>
          <a:lstStyle/>
          <a:p>
            <a:fld id="{384F6F81-5946-4AA5-96E0-9F5A97D479B9}" type="datetime5">
              <a:rPr lang="de-DE" smtClean="0"/>
              <a:t>22-12-26</a:t>
            </a:fld>
            <a:endParaRPr lang="de-DE" dirty="0"/>
          </a:p>
        </p:txBody>
      </p:sp>
      <p:sp>
        <p:nvSpPr>
          <p:cNvPr id="9" name="Textplatzhalter 8"/>
          <p:cNvSpPr>
            <a:spLocks noGrp="1"/>
          </p:cNvSpPr>
          <p:nvPr>
            <p:ph type="body" sz="quarter" idx="13"/>
          </p:nvPr>
        </p:nvSpPr>
        <p:spPr>
          <a:xfrm>
            <a:off x="334437" y="1196978"/>
            <a:ext cx="5568951" cy="360363"/>
          </a:xfrm>
        </p:spPr>
        <p:txBody>
          <a:bodyPr lIns="90000">
            <a:noAutofit/>
          </a:bodyPr>
          <a:lstStyle>
            <a:lvl1pPr>
              <a:buNone/>
              <a:defRPr sz="1800" b="1"/>
            </a:lvl1pPr>
          </a:lstStyle>
          <a:p>
            <a:pPr lvl="0"/>
            <a:r>
              <a:rPr lang="en-US"/>
              <a:t>Click to edit Master text styles</a:t>
            </a:r>
          </a:p>
        </p:txBody>
      </p:sp>
      <p:sp>
        <p:nvSpPr>
          <p:cNvPr id="11" name="Inhaltsplatzhalter 10"/>
          <p:cNvSpPr>
            <a:spLocks noGrp="1"/>
          </p:cNvSpPr>
          <p:nvPr>
            <p:ph sz="quarter" idx="14"/>
          </p:nvPr>
        </p:nvSpPr>
        <p:spPr>
          <a:xfrm>
            <a:off x="334437" y="1773238"/>
            <a:ext cx="5568951" cy="4699000"/>
          </a:xfrm>
        </p:spPr>
        <p:txBody>
          <a:bodyPr/>
          <a:lstStyle>
            <a:lvl1pPr marL="215906" indent="-215906">
              <a:defRPr sz="2000"/>
            </a:lvl1pPr>
            <a:lvl2pPr marL="431810" indent="-215906">
              <a:defRPr sz="1800"/>
            </a:lvl2pPr>
            <a:lvl3pPr marL="647716" indent="-179710">
              <a:defRPr sz="1600"/>
            </a:lvl3pPr>
            <a:lvl4pPr marL="828061" indent="-179710">
              <a:defRPr sz="1600"/>
            </a:lvl4pPr>
            <a:lvl5pPr marL="1007771" indent="-17971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Textplatzhalter 12"/>
          <p:cNvSpPr>
            <a:spLocks noGrp="1"/>
          </p:cNvSpPr>
          <p:nvPr>
            <p:ph type="body" sz="quarter" idx="15"/>
          </p:nvPr>
        </p:nvSpPr>
        <p:spPr>
          <a:xfrm>
            <a:off x="6288619" y="1196978"/>
            <a:ext cx="5568949" cy="360363"/>
          </a:xfrm>
        </p:spPr>
        <p:txBody>
          <a:bodyPr vert="horz" lIns="90000" tIns="45720" rIns="91440" bIns="45720" rtlCol="0">
            <a:noAutofit/>
          </a:bodyPr>
          <a:lstStyle>
            <a:lvl1pPr>
              <a:buNone/>
              <a:defRPr lang="de-DE" sz="1800" b="1" kern="1200" dirty="0" smtClean="0">
                <a:solidFill>
                  <a:schemeClr val="tx1"/>
                </a:solidFill>
                <a:latin typeface="Arial Narrow" panose="020B0606020202030204" pitchFamily="34" charset="0"/>
                <a:ea typeface="+mn-ea"/>
                <a:cs typeface="+mn-cs"/>
              </a:defRPr>
            </a:lvl1pPr>
          </a:lstStyle>
          <a:p>
            <a:pPr marL="268611" lvl="0" indent="-268611" algn="l" defTabSz="914423" rtl="0" eaLnBrk="1" latinLnBrk="0" hangingPunct="1">
              <a:spcBef>
                <a:spcPts val="300"/>
              </a:spcBef>
              <a:buFont typeface="Arial" panose="020B0604020202020204" pitchFamily="34" charset="0"/>
              <a:buNone/>
            </a:pPr>
            <a:r>
              <a:rPr lang="en-US"/>
              <a:t>Click to edit Master text styles</a:t>
            </a:r>
          </a:p>
        </p:txBody>
      </p:sp>
      <p:sp>
        <p:nvSpPr>
          <p:cNvPr id="15" name="Inhaltsplatzhalter 14"/>
          <p:cNvSpPr>
            <a:spLocks noGrp="1"/>
          </p:cNvSpPr>
          <p:nvPr>
            <p:ph sz="quarter" idx="16"/>
          </p:nvPr>
        </p:nvSpPr>
        <p:spPr>
          <a:xfrm>
            <a:off x="6288619" y="1773238"/>
            <a:ext cx="5568949" cy="4699000"/>
          </a:xfrm>
        </p:spPr>
        <p:txBody>
          <a:bodyPr/>
          <a:lstStyle>
            <a:lvl1pPr marL="215906" indent="-215906">
              <a:defRPr lang="de-DE" sz="2000" kern="1200" dirty="0" smtClean="0">
                <a:solidFill>
                  <a:schemeClr val="tx1"/>
                </a:solidFill>
                <a:latin typeface="Arial Narrow" panose="020B0606020202030204" pitchFamily="34" charset="0"/>
                <a:ea typeface="+mn-ea"/>
                <a:cs typeface="+mn-cs"/>
              </a:defRPr>
            </a:lvl1pPr>
            <a:lvl2pPr marL="431810" indent="-215906">
              <a:defRPr sz="1800"/>
            </a:lvl2pPr>
            <a:lvl3pPr marL="647716" indent="-179710">
              <a:defRPr/>
            </a:lvl3pPr>
            <a:lvl4pPr marL="828061" indent="-179710">
              <a:defRPr sz="1600"/>
            </a:lvl4pPr>
            <a:lvl5pPr marL="1007771" indent="-17971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16" name="Gerade Verbindung 12"/>
          <p:cNvCxnSpPr>
            <a:cxnSpLocks noChangeShapeType="1"/>
          </p:cNvCxnSpPr>
          <p:nvPr userDrawn="1"/>
        </p:nvCxnSpPr>
        <p:spPr bwMode="auto">
          <a:xfrm>
            <a:off x="334434" y="1575842"/>
            <a:ext cx="5568000" cy="0"/>
          </a:xfrm>
          <a:prstGeom prst="line">
            <a:avLst/>
          </a:prstGeom>
          <a:noFill/>
          <a:ln w="19050" algn="ctr">
            <a:solidFill>
              <a:schemeClr val="tx1"/>
            </a:solidFill>
            <a:round/>
          </a:ln>
        </p:spPr>
      </p:cxnSp>
      <p:cxnSp>
        <p:nvCxnSpPr>
          <p:cNvPr id="17" name="Gerade Verbindung 12"/>
          <p:cNvCxnSpPr>
            <a:cxnSpLocks noChangeShapeType="1"/>
          </p:cNvCxnSpPr>
          <p:nvPr userDrawn="1"/>
        </p:nvCxnSpPr>
        <p:spPr bwMode="auto">
          <a:xfrm>
            <a:off x="6288617" y="1575842"/>
            <a:ext cx="5568000" cy="0"/>
          </a:xfrm>
          <a:prstGeom prst="line">
            <a:avLst/>
          </a:prstGeom>
          <a:noFill/>
          <a:ln w="19050" algn="ctr">
            <a:solidFill>
              <a:schemeClr val="tx1"/>
            </a:solidFill>
            <a:roun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d content with headline and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Foliennummernplatzhalter 2"/>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Datumsplatzhalter 4"/>
          <p:cNvSpPr>
            <a:spLocks noGrp="1"/>
          </p:cNvSpPr>
          <p:nvPr>
            <p:ph type="dt" sz="half" idx="12"/>
          </p:nvPr>
        </p:nvSpPr>
        <p:spPr/>
        <p:txBody>
          <a:bodyPr/>
          <a:lstStyle/>
          <a:p>
            <a:fld id="{C5A584C7-5CFA-4E5D-A46B-77489580DED9}" type="datetime5">
              <a:rPr lang="de-DE" smtClean="0"/>
              <a:t>22-12-26</a:t>
            </a:fld>
            <a:endParaRPr lang="de-DE" dirty="0"/>
          </a:p>
        </p:txBody>
      </p:sp>
      <p:sp>
        <p:nvSpPr>
          <p:cNvPr id="12" name="Textplatzhalter 8"/>
          <p:cNvSpPr>
            <a:spLocks noGrp="1"/>
          </p:cNvSpPr>
          <p:nvPr>
            <p:ph type="body" sz="quarter" idx="17"/>
          </p:nvPr>
        </p:nvSpPr>
        <p:spPr>
          <a:xfrm>
            <a:off x="334434" y="1016796"/>
            <a:ext cx="9986036" cy="360363"/>
          </a:xfrm>
        </p:spPr>
        <p:txBody>
          <a:bodyPr lIns="90000">
            <a:noAutofit/>
          </a:bodyPr>
          <a:lstStyle>
            <a:lvl1pPr>
              <a:buNone/>
              <a:defRPr sz="2000" b="0"/>
            </a:lvl1pPr>
          </a:lstStyle>
          <a:p>
            <a:pPr lvl="0"/>
            <a:r>
              <a:rPr lang="en-US"/>
              <a:t>Click to edit Master text styles</a:t>
            </a:r>
          </a:p>
        </p:txBody>
      </p:sp>
      <p:cxnSp>
        <p:nvCxnSpPr>
          <p:cNvPr id="18" name="Gerade Verbindung 12"/>
          <p:cNvCxnSpPr>
            <a:cxnSpLocks noChangeShapeType="1"/>
          </p:cNvCxnSpPr>
          <p:nvPr userDrawn="1"/>
        </p:nvCxnSpPr>
        <p:spPr bwMode="auto">
          <a:xfrm>
            <a:off x="334434" y="1937792"/>
            <a:ext cx="5568000" cy="0"/>
          </a:xfrm>
          <a:prstGeom prst="line">
            <a:avLst/>
          </a:prstGeom>
          <a:noFill/>
          <a:ln w="19050" algn="ctr">
            <a:solidFill>
              <a:schemeClr val="tx1"/>
            </a:solidFill>
            <a:round/>
          </a:ln>
        </p:spPr>
      </p:cxnSp>
      <p:sp>
        <p:nvSpPr>
          <p:cNvPr id="19" name="Textplatzhalter 8"/>
          <p:cNvSpPr>
            <a:spLocks noGrp="1"/>
          </p:cNvSpPr>
          <p:nvPr>
            <p:ph type="body" sz="quarter" idx="18"/>
          </p:nvPr>
        </p:nvSpPr>
        <p:spPr>
          <a:xfrm>
            <a:off x="334434" y="1557341"/>
            <a:ext cx="5568000" cy="360363"/>
          </a:xfrm>
        </p:spPr>
        <p:txBody>
          <a:bodyPr lIns="90000">
            <a:noAutofit/>
          </a:bodyPr>
          <a:lstStyle>
            <a:lvl1pPr>
              <a:buNone/>
              <a:defRPr sz="1800" b="1"/>
            </a:lvl1pPr>
          </a:lstStyle>
          <a:p>
            <a:pPr lvl="0"/>
            <a:r>
              <a:rPr lang="en-US"/>
              <a:t>Click to edit Master text styles</a:t>
            </a:r>
          </a:p>
        </p:txBody>
      </p:sp>
      <p:sp>
        <p:nvSpPr>
          <p:cNvPr id="21" name="Inhaltsplatzhalter 20"/>
          <p:cNvSpPr>
            <a:spLocks noGrp="1"/>
          </p:cNvSpPr>
          <p:nvPr>
            <p:ph sz="quarter" idx="19"/>
          </p:nvPr>
        </p:nvSpPr>
        <p:spPr>
          <a:xfrm>
            <a:off x="334437" y="2060578"/>
            <a:ext cx="5568951" cy="4410075"/>
          </a:xfrm>
        </p:spPr>
        <p:txBody>
          <a:bodyPr/>
          <a:lstStyle>
            <a:lvl1pPr>
              <a:defRPr lang="de-DE" sz="2000" kern="1200" dirty="0" smtClean="0">
                <a:solidFill>
                  <a:schemeClr val="tx1"/>
                </a:solidFill>
                <a:latin typeface="Arial Narrow" panose="020B0606020202030204" pitchFamily="34" charset="0"/>
                <a:ea typeface="+mn-ea"/>
                <a:cs typeface="+mn-cs"/>
              </a:defRPr>
            </a:lvl1pPr>
            <a:lvl2pPr>
              <a:defRPr lang="de-DE" sz="1800" kern="1200" dirty="0" smtClean="0">
                <a:solidFill>
                  <a:schemeClr val="tx1"/>
                </a:solidFill>
                <a:latin typeface="Arial Narrow" panose="020B0606020202030204" pitchFamily="34" charset="0"/>
                <a:ea typeface="+mn-ea"/>
                <a:cs typeface="+mn-cs"/>
              </a:defRPr>
            </a:lvl2pPr>
            <a:lvl3pPr>
              <a:defRPr lang="de-DE" sz="1600" kern="1200" dirty="0" smtClean="0">
                <a:solidFill>
                  <a:schemeClr val="tx1"/>
                </a:solidFill>
                <a:latin typeface="Arial Narrow" panose="020B0606020202030204" pitchFamily="34" charset="0"/>
                <a:ea typeface="+mn-ea"/>
                <a:cs typeface="+mn-cs"/>
              </a:defRPr>
            </a:lvl3pPr>
            <a:lvl4pPr>
              <a:defRPr lang="de-DE" sz="1600" kern="1200" dirty="0" smtClean="0">
                <a:solidFill>
                  <a:schemeClr val="tx1"/>
                </a:solidFill>
                <a:latin typeface="Arial Narrow" panose="020B0606020202030204" pitchFamily="34" charset="0"/>
                <a:ea typeface="+mn-ea"/>
                <a:cs typeface="+mn-cs"/>
              </a:defRPr>
            </a:lvl4pPr>
            <a:lvl5pPr>
              <a:defRPr lang="de-DE" sz="1600" kern="1200" dirty="0">
                <a:solidFill>
                  <a:schemeClr val="tx1"/>
                </a:solidFill>
                <a:latin typeface="Arial Narrow" panose="020B0606020202030204" pitchFamily="34" charset="0"/>
                <a:ea typeface="+mn-ea"/>
                <a:cs typeface="+mn-cs"/>
              </a:defRPr>
            </a:lvl5pPr>
          </a:lstStyle>
          <a:p>
            <a:pPr marL="215906" lvl="0" indent="-215906" algn="l" defTabSz="914423" rtl="0" eaLnBrk="1" latinLnBrk="0" hangingPunct="1">
              <a:spcBef>
                <a:spcPts val="300"/>
              </a:spcBef>
              <a:buFont typeface="Arial" panose="020B0604020202020204" pitchFamily="34" charset="0"/>
              <a:buChar char="•"/>
            </a:pPr>
            <a:r>
              <a:rPr lang="en-US"/>
              <a:t>Click to edit Master text styles</a:t>
            </a:r>
          </a:p>
          <a:p>
            <a:pPr marL="215906" lvl="1" indent="-215906" algn="l" defTabSz="914423" rtl="0" eaLnBrk="1" latinLnBrk="0" hangingPunct="1">
              <a:spcBef>
                <a:spcPts val="300"/>
              </a:spcBef>
              <a:buFont typeface="Arial" panose="020B0604020202020204" pitchFamily="34" charset="0"/>
              <a:buChar char="•"/>
            </a:pPr>
            <a:r>
              <a:rPr lang="en-US"/>
              <a:t>Second level</a:t>
            </a:r>
          </a:p>
          <a:p>
            <a:pPr marL="215906" lvl="2" indent="-215906" algn="l" defTabSz="914423" rtl="0" eaLnBrk="1" latinLnBrk="0" hangingPunct="1">
              <a:spcBef>
                <a:spcPts val="300"/>
              </a:spcBef>
              <a:buFont typeface="Arial" panose="020B0604020202020204" pitchFamily="34" charset="0"/>
              <a:buChar char="•"/>
            </a:pPr>
            <a:r>
              <a:rPr lang="en-US"/>
              <a:t>Third level</a:t>
            </a:r>
          </a:p>
          <a:p>
            <a:pPr marL="215906" lvl="3" indent="-215906" algn="l" defTabSz="914423" rtl="0" eaLnBrk="1" latinLnBrk="0" hangingPunct="1">
              <a:spcBef>
                <a:spcPts val="300"/>
              </a:spcBef>
              <a:buFont typeface="Arial" panose="020B0604020202020204" pitchFamily="34" charset="0"/>
              <a:buChar char="•"/>
            </a:pPr>
            <a:r>
              <a:rPr lang="en-US"/>
              <a:t>Fourth level</a:t>
            </a:r>
          </a:p>
          <a:p>
            <a:pPr marL="215906" lvl="4" indent="-215906" algn="l" defTabSz="914423" rtl="0" eaLnBrk="1" latinLnBrk="0" hangingPunct="1">
              <a:spcBef>
                <a:spcPts val="300"/>
              </a:spcBef>
              <a:buFont typeface="Arial" panose="020B0604020202020204" pitchFamily="34" charset="0"/>
              <a:buChar char="•"/>
            </a:pPr>
            <a:r>
              <a:rPr lang="en-US"/>
              <a:t>Fifth level</a:t>
            </a:r>
            <a:endParaRPr lang="de-DE" dirty="0"/>
          </a:p>
        </p:txBody>
      </p:sp>
      <p:cxnSp>
        <p:nvCxnSpPr>
          <p:cNvPr id="23" name="Gerade Verbindung 12"/>
          <p:cNvCxnSpPr>
            <a:cxnSpLocks noChangeShapeType="1"/>
          </p:cNvCxnSpPr>
          <p:nvPr userDrawn="1"/>
        </p:nvCxnSpPr>
        <p:spPr bwMode="auto">
          <a:xfrm>
            <a:off x="6288617" y="1937792"/>
            <a:ext cx="5568000" cy="0"/>
          </a:xfrm>
          <a:prstGeom prst="line">
            <a:avLst/>
          </a:prstGeom>
          <a:noFill/>
          <a:ln w="19050" algn="ctr">
            <a:solidFill>
              <a:schemeClr val="tx1"/>
            </a:solidFill>
            <a:round/>
          </a:ln>
        </p:spPr>
      </p:cxnSp>
      <p:sp>
        <p:nvSpPr>
          <p:cNvPr id="24" name="Textplatzhalter 8"/>
          <p:cNvSpPr>
            <a:spLocks noGrp="1"/>
          </p:cNvSpPr>
          <p:nvPr>
            <p:ph type="body" sz="quarter" idx="20"/>
          </p:nvPr>
        </p:nvSpPr>
        <p:spPr>
          <a:xfrm>
            <a:off x="6288617" y="1557341"/>
            <a:ext cx="5568000" cy="360363"/>
          </a:xfrm>
        </p:spPr>
        <p:txBody>
          <a:bodyPr lIns="90000">
            <a:noAutofit/>
          </a:bodyPr>
          <a:lstStyle>
            <a:lvl1pPr>
              <a:buNone/>
              <a:defRPr sz="1800" b="1"/>
            </a:lvl1pPr>
          </a:lstStyle>
          <a:p>
            <a:pPr lvl="0"/>
            <a:r>
              <a:rPr lang="en-US"/>
              <a:t>Click to edit Master text styles</a:t>
            </a:r>
          </a:p>
        </p:txBody>
      </p:sp>
      <p:sp>
        <p:nvSpPr>
          <p:cNvPr id="25" name="Inhaltsplatzhalter 20"/>
          <p:cNvSpPr>
            <a:spLocks noGrp="1"/>
          </p:cNvSpPr>
          <p:nvPr>
            <p:ph sz="quarter" idx="21"/>
          </p:nvPr>
        </p:nvSpPr>
        <p:spPr>
          <a:xfrm>
            <a:off x="6288621" y="2060578"/>
            <a:ext cx="5568951" cy="4410075"/>
          </a:xfrm>
        </p:spPr>
        <p:txBody>
          <a:bodyPr vert="horz" lIns="91440" tIns="45720" rIns="91440" bIns="45720" rtlCol="0">
            <a:normAutofit/>
          </a:bodyPr>
          <a:lstStyle>
            <a:lvl1pPr algn="l" defTabSz="914423" rtl="0" eaLnBrk="1" latinLnBrk="0" hangingPunct="1">
              <a:defRPr lang="de-DE" sz="2000" kern="1200" smtClean="0">
                <a:solidFill>
                  <a:schemeClr val="tx1"/>
                </a:solidFill>
                <a:latin typeface="Arial Narrow" panose="020B0606020202030204" pitchFamily="34" charset="0"/>
                <a:ea typeface="+mn-ea"/>
                <a:cs typeface="+mn-cs"/>
              </a:defRPr>
            </a:lvl1pPr>
            <a:lvl2pPr algn="l" defTabSz="914423" rtl="0" eaLnBrk="1" latinLnBrk="0" hangingPunct="1">
              <a:defRPr lang="de-DE" sz="1800" kern="1200" dirty="0" smtClean="0">
                <a:solidFill>
                  <a:schemeClr val="tx1"/>
                </a:solidFill>
                <a:latin typeface="Arial Narrow" panose="020B0606020202030204" pitchFamily="34" charset="0"/>
                <a:ea typeface="+mn-ea"/>
                <a:cs typeface="+mn-cs"/>
              </a:defRPr>
            </a:lvl2pPr>
            <a:lvl3pPr algn="l" defTabSz="914423" rtl="0" eaLnBrk="1" latinLnBrk="0" hangingPunct="1">
              <a:defRPr lang="de-DE" sz="1600" kern="1200" dirty="0" smtClean="0">
                <a:solidFill>
                  <a:schemeClr val="tx1"/>
                </a:solidFill>
                <a:latin typeface="Arial Narrow" panose="020B0606020202030204" pitchFamily="34" charset="0"/>
                <a:ea typeface="+mn-ea"/>
                <a:cs typeface="+mn-cs"/>
              </a:defRPr>
            </a:lvl3pPr>
            <a:lvl4pPr algn="l" defTabSz="914423" rtl="0" eaLnBrk="1" latinLnBrk="0" hangingPunct="1">
              <a:defRPr lang="de-DE" sz="1600" kern="1200" dirty="0" smtClean="0">
                <a:solidFill>
                  <a:schemeClr val="tx1"/>
                </a:solidFill>
                <a:latin typeface="Arial Narrow" panose="020B0606020202030204" pitchFamily="34" charset="0"/>
                <a:ea typeface="+mn-ea"/>
                <a:cs typeface="+mn-cs"/>
              </a:defRPr>
            </a:lvl4pPr>
            <a:lvl5pPr algn="l" defTabSz="914423" rtl="0" eaLnBrk="1" latinLnBrk="0" hangingPunct="1">
              <a:defRPr lang="de-DE" sz="1600" kern="1200" dirty="0">
                <a:solidFill>
                  <a:schemeClr val="tx1"/>
                </a:solidFill>
                <a:latin typeface="Arial Narrow" panose="020B0606020202030204" pitchFamily="34" charset="0"/>
                <a:ea typeface="+mn-ea"/>
                <a:cs typeface="+mn-cs"/>
              </a:defRPr>
            </a:lvl5pPr>
          </a:lstStyle>
          <a:p>
            <a:pPr marL="215906" lvl="0" indent="-215906" algn="l" defTabSz="914423" rtl="0" eaLnBrk="1" latinLnBrk="0" hangingPunct="1">
              <a:spcBef>
                <a:spcPts val="300"/>
              </a:spcBef>
              <a:buFont typeface="Arial" panose="020B0604020202020204" pitchFamily="34" charset="0"/>
              <a:buChar char="•"/>
            </a:pPr>
            <a:r>
              <a:rPr lang="en-US"/>
              <a:t>Click to edit Master text styles</a:t>
            </a:r>
          </a:p>
          <a:p>
            <a:pPr marL="215906" lvl="1" indent="-215906" algn="l" defTabSz="914423" rtl="0" eaLnBrk="1" latinLnBrk="0" hangingPunct="1">
              <a:spcBef>
                <a:spcPts val="300"/>
              </a:spcBef>
              <a:buFont typeface="Arial" panose="020B0604020202020204" pitchFamily="34" charset="0"/>
              <a:buChar char="•"/>
            </a:pPr>
            <a:r>
              <a:rPr lang="en-US"/>
              <a:t>Second level</a:t>
            </a:r>
          </a:p>
          <a:p>
            <a:pPr marL="215906" lvl="2" indent="-215906" algn="l" defTabSz="914423" rtl="0" eaLnBrk="1" latinLnBrk="0" hangingPunct="1">
              <a:spcBef>
                <a:spcPts val="300"/>
              </a:spcBef>
              <a:buFont typeface="Arial" panose="020B0604020202020204" pitchFamily="34" charset="0"/>
              <a:buChar char="•"/>
            </a:pPr>
            <a:r>
              <a:rPr lang="en-US"/>
              <a:t>Third level</a:t>
            </a:r>
          </a:p>
          <a:p>
            <a:pPr marL="215906" lvl="3" indent="-215906" algn="l" defTabSz="914423" rtl="0" eaLnBrk="1" latinLnBrk="0" hangingPunct="1">
              <a:spcBef>
                <a:spcPts val="300"/>
              </a:spcBef>
              <a:buFont typeface="Arial" panose="020B0604020202020204" pitchFamily="34" charset="0"/>
              <a:buChar char="•"/>
            </a:pPr>
            <a:r>
              <a:rPr lang="en-US"/>
              <a:t>Fourth level</a:t>
            </a:r>
          </a:p>
          <a:p>
            <a:pPr marL="215906" lvl="4" indent="-215906" algn="l" defTabSz="914423" rtl="0" eaLnBrk="1" latinLnBrk="0" hangingPunct="1">
              <a:spcBef>
                <a:spcPts val="300"/>
              </a:spcBef>
              <a:buFont typeface="Arial" panose="020B0604020202020204" pitchFamily="34" charset="0"/>
              <a:buChar char="•"/>
            </a:pPr>
            <a:r>
              <a:rPr lang="en-US"/>
              <a:t>Fifth level</a:t>
            </a:r>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fullsize image">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0" y="1196976"/>
            <a:ext cx="12192000" cy="5661025"/>
          </a:xfrm>
        </p:spPr>
        <p:txBody>
          <a:bodyPr/>
          <a:lstStyle/>
          <a:p>
            <a:r>
              <a:rPr lang="en-US"/>
              <a:t>Click icon to add picture</a:t>
            </a:r>
            <a:endParaRPr lang="de-DE" dirty="0"/>
          </a:p>
        </p:txBody>
      </p:sp>
      <p:sp>
        <p:nvSpPr>
          <p:cNvPr id="2" name="Titel 1"/>
          <p:cNvSpPr>
            <a:spLocks noGrp="1"/>
          </p:cNvSpPr>
          <p:nvPr>
            <p:ph type="title"/>
          </p:nvPr>
        </p:nvSpPr>
        <p:spPr/>
        <p:txBody>
          <a:bodyPr/>
          <a:lstStyle/>
          <a:p>
            <a:r>
              <a:rPr lang="en-US"/>
              <a:t>Click to edit Master title style</a:t>
            </a:r>
            <a:endParaRPr lang="de-DE"/>
          </a:p>
        </p:txBody>
      </p:sp>
      <p:sp>
        <p:nvSpPr>
          <p:cNvPr id="3" name="Foliennummernplatzhalter 2"/>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Datumsplatzhalter 4"/>
          <p:cNvSpPr>
            <a:spLocks noGrp="1"/>
          </p:cNvSpPr>
          <p:nvPr>
            <p:ph type="dt" sz="half" idx="12"/>
          </p:nvPr>
        </p:nvSpPr>
        <p:spPr/>
        <p:txBody>
          <a:bodyPr/>
          <a:lstStyle/>
          <a:p>
            <a:fld id="{88C9EFAA-1637-42C0-8AE7-2E8971E24EEC}" type="datetime5">
              <a:rPr lang="de-DE" smtClean="0"/>
              <a:t>22-12-26</a:t>
            </a:fld>
            <a:endParaRPr lang="de-D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oliennummernplatzhalter 2"/>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Datumsplatzhalter 4"/>
          <p:cNvSpPr>
            <a:spLocks noGrp="1"/>
          </p:cNvSpPr>
          <p:nvPr>
            <p:ph type="dt" sz="half" idx="12"/>
          </p:nvPr>
        </p:nvSpPr>
        <p:spPr/>
        <p:txBody>
          <a:bodyPr/>
          <a:lstStyle/>
          <a:p>
            <a:fld id="{D8969E0F-7B43-4C80-8BDA-0AB1EB0EBF3C}" type="datetime5">
              <a:rPr lang="de-DE" smtClean="0"/>
              <a:t>22-12-26</a:t>
            </a:fld>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1b">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blipFill>
            <a:blip r:embed="rId2" cstate="print"/>
            <a:stretch>
              <a:fillRect/>
            </a:stretch>
          </a:blipFill>
        </p:spPr>
        <p:txBody>
          <a:bodyPr/>
          <a:lstStyle/>
          <a:p>
            <a:pPr algn="l">
              <a:tabLst>
                <a:tab pos="7081697" algn="l"/>
              </a:tabLst>
            </a:pPr>
            <a:r>
              <a:rPr lang="en-US" smtClean="0"/>
              <a:t>TÜV SÜD Greater China	Slide ‹Nr.›</a:t>
            </a:r>
            <a:endParaRPr lang="de-DE" dirty="0"/>
          </a:p>
        </p:txBody>
      </p:sp>
      <p:sp>
        <p:nvSpPr>
          <p:cNvPr id="5" name="Fußzeilenplatzhalter 4"/>
          <p:cNvSpPr>
            <a:spLocks noGrp="1"/>
          </p:cNvSpPr>
          <p:nvPr>
            <p:ph type="ftr" sz="quarter" idx="11"/>
          </p:nvPr>
        </p:nvSpPr>
        <p:spPr>
          <a:xfrm>
            <a:off x="5088000" y="6645600"/>
            <a:ext cx="4607947" cy="172800"/>
          </a:xfrm>
        </p:spPr>
        <p:txBody>
          <a:bodyPr/>
          <a:lstStyle/>
          <a:p>
            <a:endParaRPr lang="de-DE" noProof="0" dirty="0"/>
          </a:p>
        </p:txBody>
      </p:sp>
      <p:sp>
        <p:nvSpPr>
          <p:cNvPr id="6" name="Datumsplatzhalter 5"/>
          <p:cNvSpPr>
            <a:spLocks noGrp="1"/>
          </p:cNvSpPr>
          <p:nvPr>
            <p:ph type="dt" sz="half" idx="12"/>
          </p:nvPr>
        </p:nvSpPr>
        <p:spPr>
          <a:xfrm>
            <a:off x="3936000" y="6645600"/>
            <a:ext cx="1152000" cy="172800"/>
          </a:xfrm>
        </p:spPr>
        <p:txBody>
          <a:bodyPr/>
          <a:lstStyle/>
          <a:p>
            <a:fld id="{70DB5A1F-7BDC-484D-A8DE-101AAB878BA7}" type="datetime5">
              <a:rPr lang="de-DE" noProof="0" smtClean="0"/>
              <a:t>22-12-26</a:t>
            </a:fld>
            <a:endParaRPr lang="de-DE" noProof="0" dirty="0"/>
          </a:p>
        </p:txBody>
      </p:sp>
      <p:sp>
        <p:nvSpPr>
          <p:cNvPr id="10" name="Titel 1"/>
          <p:cNvSpPr>
            <a:spLocks noGrp="1"/>
          </p:cNvSpPr>
          <p:nvPr>
            <p:ph type="ctrTitle"/>
          </p:nvPr>
        </p:nvSpPr>
        <p:spPr>
          <a:xfrm>
            <a:off x="1295467" y="2285908"/>
            <a:ext cx="10562100" cy="1143092"/>
          </a:xfrm>
          <a:solidFill>
            <a:schemeClr val="bg1"/>
          </a:solidFill>
        </p:spPr>
        <p:txBody>
          <a:bodyPr lIns="0">
            <a:normAutofit/>
          </a:bodyPr>
          <a:lstStyle>
            <a:lvl1pPr>
              <a:defRPr sz="3000" b="1">
                <a:solidFill>
                  <a:srgbClr val="0046AD"/>
                </a:solidFill>
              </a:defRPr>
            </a:lvl1pPr>
          </a:lstStyle>
          <a:p>
            <a:r>
              <a:rPr lang="en-US" noProof="0"/>
              <a:t>Click to edit Master title style</a:t>
            </a:r>
            <a:endParaRPr lang="de-DE" noProof="0" dirty="0"/>
          </a:p>
        </p:txBody>
      </p:sp>
      <p:sp>
        <p:nvSpPr>
          <p:cNvPr id="12" name="Untertitel 2"/>
          <p:cNvSpPr>
            <a:spLocks noGrp="1"/>
          </p:cNvSpPr>
          <p:nvPr>
            <p:ph type="subTitle" idx="1"/>
          </p:nvPr>
        </p:nvSpPr>
        <p:spPr>
          <a:xfrm>
            <a:off x="1295467" y="3645024"/>
            <a:ext cx="10562100" cy="1800200"/>
          </a:xfrm>
          <a:solidFill>
            <a:schemeClr val="bg1"/>
          </a:solidFill>
        </p:spPr>
        <p:txBody>
          <a:bodyPr lIns="0" anchor="t">
            <a:normAutofit/>
          </a:bodyPr>
          <a:lstStyle>
            <a:lvl1pPr marL="0" marR="0" indent="0" algn="l" defTabSz="914423" rtl="0" eaLnBrk="1" fontAlgn="auto" latinLnBrk="0" hangingPunct="1">
              <a:lnSpc>
                <a:spcPct val="100000"/>
              </a:lnSpc>
              <a:spcBef>
                <a:spcPts val="300"/>
              </a:spcBef>
              <a:spcAft>
                <a:spcPts val="0"/>
              </a:spcAft>
              <a:buClrTx/>
              <a:buSzTx/>
              <a:buFont typeface="Arial" panose="020B0604020202020204" pitchFamily="34" charset="0"/>
              <a:buNone/>
              <a:defRPr sz="2000" b="0">
                <a:solidFill>
                  <a:schemeClr val="tx1"/>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0"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endParaRPr lang="de-DE" dirty="0"/>
          </a:p>
        </p:txBody>
      </p:sp>
      <p:pic>
        <p:nvPicPr>
          <p:cNvPr id="8" name="Picture 3" descr="D:\!!! PPT 2016-07\TÜV SÜD Greater China\Logos\TS_GCN_hor_en_rgb_cut.gif"/>
          <p:cNvPicPr>
            <a:picLocks noChangeAspect="1" noChangeArrowheads="1"/>
          </p:cNvPicPr>
          <p:nvPr userDrawn="1"/>
        </p:nvPicPr>
        <p:blipFill>
          <a:blip r:embed="rId3" cstate="print"/>
          <a:srcRect/>
          <a:stretch>
            <a:fillRect/>
          </a:stretch>
        </p:blipFill>
        <p:spPr bwMode="auto">
          <a:xfrm>
            <a:off x="7964766" y="290514"/>
            <a:ext cx="3892800" cy="1555363"/>
          </a:xfrm>
          <a:prstGeom prst="rect">
            <a:avLst/>
          </a:prstGeom>
          <a:noFill/>
        </p:spPr>
      </p:pic>
    </p:spTree>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2a">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0"/>
            <a:ext cx="12192000" cy="6858000"/>
          </a:xfrm>
        </p:spPr>
        <p:txBody>
          <a:bodyPr/>
          <a:lstStyle/>
          <a:p>
            <a:r>
              <a:rPr lang="en-US" noProof="0"/>
              <a:t>Click icon to add picture</a:t>
            </a:r>
            <a:endParaRPr lang="de-DE" noProof="0" dirty="0"/>
          </a:p>
        </p:txBody>
      </p:sp>
      <p:sp>
        <p:nvSpPr>
          <p:cNvPr id="4" name="Foliennummernplatzhalter 3"/>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5" name="Fußzeilenplatzhalter 4"/>
          <p:cNvSpPr>
            <a:spLocks noGrp="1"/>
          </p:cNvSpPr>
          <p:nvPr>
            <p:ph type="ftr" sz="quarter" idx="11"/>
          </p:nvPr>
        </p:nvSpPr>
        <p:spPr/>
        <p:txBody>
          <a:bodyPr/>
          <a:lstStyle/>
          <a:p>
            <a:endParaRPr lang="de-DE" noProof="0" dirty="0"/>
          </a:p>
        </p:txBody>
      </p:sp>
      <p:sp>
        <p:nvSpPr>
          <p:cNvPr id="6" name="Datumsplatzhalter 5"/>
          <p:cNvSpPr>
            <a:spLocks noGrp="1"/>
          </p:cNvSpPr>
          <p:nvPr>
            <p:ph type="dt" sz="half" idx="12"/>
          </p:nvPr>
        </p:nvSpPr>
        <p:spPr/>
        <p:txBody>
          <a:bodyPr/>
          <a:lstStyle/>
          <a:p>
            <a:fld id="{77FF007E-6694-4FA0-A73E-37273298FC6A}" type="datetime5">
              <a:rPr lang="de-DE" noProof="0" smtClean="0"/>
              <a:t>22-12-26</a:t>
            </a:fld>
            <a:endParaRPr lang="de-DE" noProof="0" dirty="0"/>
          </a:p>
        </p:txBody>
      </p:sp>
      <p:sp>
        <p:nvSpPr>
          <p:cNvPr id="15" name="Text Placeholder 45"/>
          <p:cNvSpPr>
            <a:spLocks noGrp="1" noChangeAspect="1"/>
          </p:cNvSpPr>
          <p:nvPr>
            <p:ph type="body" sz="quarter" idx="14" hasCustomPrompt="1"/>
          </p:nvPr>
        </p:nvSpPr>
        <p:spPr>
          <a:xfrm>
            <a:off x="5355008" y="219456"/>
            <a:ext cx="6480000" cy="2880000"/>
          </a:xfrm>
          <a:blipFill>
            <a:blip r:embed="rId2" cstate="print"/>
            <a:stretch>
              <a:fillRect/>
            </a:stretch>
          </a:blip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12000" rtlCol="0" anchor="ctr"/>
          <a:lstStyle>
            <a:lvl1pPr marL="0" marR="0" indent="0" algn="ctr" defTabSz="914423" rtl="0" eaLnBrk="1" fontAlgn="auto" latinLnBrk="0" hangingPunct="1">
              <a:lnSpc>
                <a:spcPct val="100000"/>
              </a:lnSpc>
              <a:spcBef>
                <a:spcPct val="20000"/>
              </a:spcBef>
              <a:spcAft>
                <a:spcPts val="0"/>
              </a:spcAft>
              <a:buClrTx/>
              <a:buSzTx/>
              <a:buFont typeface="Arial" panose="020B0604020202020204" pitchFamily="34" charset="0"/>
              <a:buNone/>
              <a:defRPr kumimoji="0" lang="en-US" sz="1800" b="0" i="0" u="none" strike="noStrike" kern="1200" cap="none" spc="0" normalizeH="0" baseline="0" noProof="0" smtClean="0">
                <a:ln>
                  <a:noFill/>
                </a:ln>
                <a:solidFill>
                  <a:schemeClr val="lt1"/>
                </a:solidFill>
                <a:effectLst/>
                <a:uLnTx/>
                <a:uFillTx/>
                <a:latin typeface="+mn-lt"/>
                <a:ea typeface="+mn-ea"/>
                <a:cs typeface="+mn-cs"/>
              </a:defRPr>
            </a:lvl1pPr>
            <a:lvl2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2pPr>
            <a:lvl3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3pPr>
            <a:lvl4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4pPr>
            <a:lvl5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GB" sz="1800" b="0" i="0" u="none" strike="noStrike" kern="1200" cap="none" spc="0" normalizeH="0" baseline="0" noProof="0" dirty="0" smtClean="0">
                <a:ln>
                  <a:noFill/>
                </a:ln>
                <a:solidFill>
                  <a:schemeClr val="lt1"/>
                </a:solidFill>
                <a:effectLst/>
                <a:uLnTx/>
                <a:uFillTx/>
                <a:latin typeface="+mn-lt"/>
                <a:ea typeface="+mn-ea"/>
                <a:cs typeface="+mn-cs"/>
              </a:defRPr>
            </a:lvl5pPr>
          </a:lstStyle>
          <a:p>
            <a:pPr lvl="0"/>
            <a:r>
              <a:rPr lang="de-DE" noProof="0" dirty="0"/>
              <a:t> </a:t>
            </a:r>
          </a:p>
        </p:txBody>
      </p:sp>
      <p:sp>
        <p:nvSpPr>
          <p:cNvPr id="16" name="Title 46"/>
          <p:cNvSpPr>
            <a:spLocks noGrp="1"/>
          </p:cNvSpPr>
          <p:nvPr>
            <p:ph type="title"/>
          </p:nvPr>
        </p:nvSpPr>
        <p:spPr>
          <a:xfrm>
            <a:off x="5355761" y="302940"/>
            <a:ext cx="4414491" cy="1152128"/>
          </a:xfrm>
        </p:spPr>
        <p:txBody>
          <a:bodyPr lIns="90000">
            <a:normAutofit/>
          </a:bodyPr>
          <a:lstStyle>
            <a:lvl1pPr>
              <a:defRPr kumimoji="0" lang="en-GB" sz="3200" b="1" i="0" u="none" strike="noStrike" kern="1200" cap="none" spc="0" normalizeH="0" baseline="0" noProof="0" dirty="0" smtClean="0">
                <a:ln>
                  <a:noFill/>
                </a:ln>
                <a:solidFill>
                  <a:srgbClr val="0046AD"/>
                </a:solidFill>
                <a:effectLst/>
                <a:uLnTx/>
                <a:uFillTx/>
                <a:latin typeface="Arial Narrow" panose="020B0606020202030204" pitchFamily="34" charset="0"/>
                <a:ea typeface="+mj-ea"/>
                <a:cs typeface="+mj-cs"/>
              </a:defRPr>
            </a:lvl1pPr>
          </a:lstStyle>
          <a:p>
            <a:pPr marL="0" marR="0" lvl="0" indent="0" algn="l" defTabSz="914423" rtl="0" eaLnBrk="1" fontAlgn="auto" latinLnBrk="0" hangingPunct="1">
              <a:lnSpc>
                <a:spcPct val="100000"/>
              </a:lnSpc>
              <a:spcBef>
                <a:spcPct val="0"/>
              </a:spcBef>
              <a:spcAft>
                <a:spcPts val="0"/>
              </a:spcAft>
              <a:buClrTx/>
              <a:buSzTx/>
              <a:buFontTx/>
              <a:buNone/>
              <a:defRPr/>
            </a:pPr>
            <a:r>
              <a:rPr lang="en-US" noProof="0"/>
              <a:t>Click to edit Master title style</a:t>
            </a:r>
            <a:endParaRPr lang="de-DE" noProof="0" dirty="0"/>
          </a:p>
        </p:txBody>
      </p:sp>
      <p:sp>
        <p:nvSpPr>
          <p:cNvPr id="17" name="Subtitle 2"/>
          <p:cNvSpPr>
            <a:spLocks noGrp="1"/>
          </p:cNvSpPr>
          <p:nvPr>
            <p:ph type="subTitle" idx="1"/>
          </p:nvPr>
        </p:nvSpPr>
        <p:spPr>
          <a:xfrm>
            <a:off x="5355739" y="1459384"/>
            <a:ext cx="4414962" cy="1609576"/>
          </a:xfrm>
        </p:spPr>
        <p:txBody>
          <a:bodyPr>
            <a:normAutofit/>
          </a:bodyPr>
          <a:lstStyle>
            <a:lvl1pPr marL="0" indent="0" algn="l">
              <a:buNone/>
              <a:defRPr sz="2000">
                <a:solidFill>
                  <a:schemeClr val="tx1"/>
                </a:solidFill>
                <a:latin typeface="Arial Narrow" panose="020B0606020202030204" pitchFamily="34" charset="0"/>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0"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endParaRPr lang="de-DE" noProof="0" dirty="0"/>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2b">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0"/>
            <a:ext cx="12192000" cy="6858000"/>
          </a:xfrm>
        </p:spPr>
        <p:txBody>
          <a:bodyPr/>
          <a:lstStyle/>
          <a:p>
            <a:r>
              <a:rPr lang="en-US" noProof="0"/>
              <a:t>Click icon to add picture</a:t>
            </a:r>
            <a:endParaRPr lang="de-DE" noProof="0" dirty="0"/>
          </a:p>
        </p:txBody>
      </p:sp>
      <p:sp>
        <p:nvSpPr>
          <p:cNvPr id="4" name="Foliennummernplatzhalter 3"/>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5" name="Fußzeilenplatzhalter 4"/>
          <p:cNvSpPr>
            <a:spLocks noGrp="1"/>
          </p:cNvSpPr>
          <p:nvPr>
            <p:ph type="ftr" sz="quarter" idx="11"/>
          </p:nvPr>
        </p:nvSpPr>
        <p:spPr/>
        <p:txBody>
          <a:bodyPr/>
          <a:lstStyle/>
          <a:p>
            <a:endParaRPr lang="de-DE" noProof="0" dirty="0"/>
          </a:p>
        </p:txBody>
      </p:sp>
      <p:sp>
        <p:nvSpPr>
          <p:cNvPr id="6" name="Datumsplatzhalter 5"/>
          <p:cNvSpPr>
            <a:spLocks noGrp="1"/>
          </p:cNvSpPr>
          <p:nvPr>
            <p:ph type="dt" sz="half" idx="12"/>
          </p:nvPr>
        </p:nvSpPr>
        <p:spPr/>
        <p:txBody>
          <a:bodyPr/>
          <a:lstStyle/>
          <a:p>
            <a:fld id="{D31DBCC8-77A4-44A8-8025-C5FFB91FD94F}" type="datetime5">
              <a:rPr lang="de-DE" noProof="0" smtClean="0"/>
              <a:t>22-12-26</a:t>
            </a:fld>
            <a:endParaRPr lang="de-DE" noProof="0" dirty="0"/>
          </a:p>
        </p:txBody>
      </p:sp>
      <p:sp>
        <p:nvSpPr>
          <p:cNvPr id="9" name="Text Placeholder 45"/>
          <p:cNvSpPr>
            <a:spLocks noGrp="1" noChangeAspect="1"/>
          </p:cNvSpPr>
          <p:nvPr>
            <p:ph type="body" sz="quarter" idx="14" hasCustomPrompt="1"/>
          </p:nvPr>
        </p:nvSpPr>
        <p:spPr>
          <a:xfrm>
            <a:off x="5355008" y="3387808"/>
            <a:ext cx="6480000" cy="2880000"/>
          </a:xfrm>
          <a:blipFill>
            <a:blip r:embed="rId2" cstate="print"/>
            <a:stretch>
              <a:fillRect/>
            </a:stretch>
          </a:blip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12000" rtlCol="0" anchor="ctr"/>
          <a:lstStyle>
            <a:lvl1pPr marL="0" marR="0" indent="0" algn="ctr" defTabSz="914423" rtl="0" eaLnBrk="1" fontAlgn="auto" latinLnBrk="0" hangingPunct="1">
              <a:lnSpc>
                <a:spcPct val="100000"/>
              </a:lnSpc>
              <a:spcBef>
                <a:spcPct val="20000"/>
              </a:spcBef>
              <a:spcAft>
                <a:spcPts val="0"/>
              </a:spcAft>
              <a:buClrTx/>
              <a:buSzTx/>
              <a:buFont typeface="Arial" panose="020B0604020202020204" pitchFamily="34" charset="0"/>
              <a:buNone/>
              <a:defRPr kumimoji="0" lang="en-US" sz="1800" b="0" i="0" u="none" strike="noStrike" kern="1200" cap="none" spc="0" normalizeH="0" baseline="0" noProof="0" smtClean="0">
                <a:ln>
                  <a:noFill/>
                </a:ln>
                <a:solidFill>
                  <a:schemeClr val="lt1"/>
                </a:solidFill>
                <a:effectLst/>
                <a:uLnTx/>
                <a:uFillTx/>
                <a:latin typeface="+mn-lt"/>
                <a:ea typeface="+mn-ea"/>
                <a:cs typeface="+mn-cs"/>
              </a:defRPr>
            </a:lvl1pPr>
            <a:lvl2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2pPr>
            <a:lvl3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3pPr>
            <a:lvl4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4pPr>
            <a:lvl5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GB" sz="1800" b="0" i="0" u="none" strike="noStrike" kern="1200" cap="none" spc="0" normalizeH="0" baseline="0" noProof="0" dirty="0" smtClean="0">
                <a:ln>
                  <a:noFill/>
                </a:ln>
                <a:solidFill>
                  <a:schemeClr val="lt1"/>
                </a:solidFill>
                <a:effectLst/>
                <a:uLnTx/>
                <a:uFillTx/>
                <a:latin typeface="+mn-lt"/>
                <a:ea typeface="+mn-ea"/>
                <a:cs typeface="+mn-cs"/>
              </a:defRPr>
            </a:lvl5pPr>
          </a:lstStyle>
          <a:p>
            <a:pPr lvl="0"/>
            <a:r>
              <a:rPr lang="de-DE" noProof="0" dirty="0"/>
              <a:t> </a:t>
            </a:r>
          </a:p>
        </p:txBody>
      </p:sp>
      <p:sp>
        <p:nvSpPr>
          <p:cNvPr id="11" name="Title 46"/>
          <p:cNvSpPr>
            <a:spLocks noGrp="1"/>
          </p:cNvSpPr>
          <p:nvPr>
            <p:ph type="title"/>
          </p:nvPr>
        </p:nvSpPr>
        <p:spPr>
          <a:xfrm>
            <a:off x="5355761" y="3490342"/>
            <a:ext cx="4414491" cy="1152128"/>
          </a:xfrm>
        </p:spPr>
        <p:txBody>
          <a:bodyPr lIns="90000">
            <a:normAutofit/>
          </a:bodyPr>
          <a:lstStyle>
            <a:lvl1pPr marL="0" marR="0" indent="0" algn="l" defTabSz="914423" rtl="0" eaLnBrk="1" fontAlgn="auto" latinLnBrk="0" hangingPunct="1">
              <a:lnSpc>
                <a:spcPct val="100000"/>
              </a:lnSpc>
              <a:spcBef>
                <a:spcPct val="0"/>
              </a:spcBef>
              <a:spcAft>
                <a:spcPts val="0"/>
              </a:spcAft>
              <a:buClrTx/>
              <a:buSzTx/>
              <a:buFontTx/>
              <a:buNone/>
              <a:defRPr kumimoji="0" lang="en-GB" sz="3200" b="1" i="0" u="none" strike="noStrike" kern="1200" cap="none" spc="0" normalizeH="0" baseline="0" noProof="0">
                <a:ln>
                  <a:noFill/>
                </a:ln>
                <a:solidFill>
                  <a:srgbClr val="0046AD"/>
                </a:solidFill>
                <a:effectLst/>
                <a:uLnTx/>
                <a:uFillTx/>
                <a:latin typeface="Arial Narrow" panose="020B0606020202030204" pitchFamily="34" charset="0"/>
                <a:ea typeface="+mj-ea"/>
                <a:cs typeface="+mj-cs"/>
              </a:defRPr>
            </a:lvl1pPr>
          </a:lstStyle>
          <a:p>
            <a:pPr marL="0" marR="0" lvl="0" indent="0" algn="l" defTabSz="914423" rtl="0" eaLnBrk="1" fontAlgn="auto" latinLnBrk="0" hangingPunct="1">
              <a:lnSpc>
                <a:spcPct val="100000"/>
              </a:lnSpc>
              <a:spcBef>
                <a:spcPct val="0"/>
              </a:spcBef>
              <a:spcAft>
                <a:spcPts val="0"/>
              </a:spcAft>
              <a:buClrTx/>
              <a:buSzTx/>
              <a:buFontTx/>
              <a:buNone/>
              <a:defRPr/>
            </a:pPr>
            <a:r>
              <a:rPr lang="en-US" noProof="0"/>
              <a:t>Click to edit Master title style</a:t>
            </a:r>
            <a:endParaRPr lang="de-DE" noProof="0" dirty="0"/>
          </a:p>
        </p:txBody>
      </p:sp>
      <p:sp>
        <p:nvSpPr>
          <p:cNvPr id="12" name="Subtitle 2"/>
          <p:cNvSpPr>
            <a:spLocks noGrp="1"/>
          </p:cNvSpPr>
          <p:nvPr>
            <p:ph type="subTitle" idx="1"/>
          </p:nvPr>
        </p:nvSpPr>
        <p:spPr>
          <a:xfrm>
            <a:off x="5355739" y="4644796"/>
            <a:ext cx="4414962" cy="1592516"/>
          </a:xfrm>
        </p:spPr>
        <p:txBody>
          <a:bodyPr>
            <a:normAutofit/>
          </a:bodyPr>
          <a:lstStyle>
            <a:lvl1pPr marL="0" indent="0" algn="l">
              <a:buNone/>
              <a:defRPr sz="2000">
                <a:solidFill>
                  <a:schemeClr val="tx1"/>
                </a:solidFill>
                <a:latin typeface="Arial Narrow" panose="020B0606020202030204" pitchFamily="34" charset="0"/>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0"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endParaRPr lang="de-DE" noProof="0"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3C38E3-0DC9-4759-B654-DF533BAE444B}" type="datetime1">
              <a:rPr lang="zh-CN" altLang="en-US" smtClean="0"/>
              <a:t>2022/12/26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C53AA-A04D-427A-B7C6-B3886884738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2c">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0"/>
            <a:ext cx="12192000" cy="6858000"/>
          </a:xfrm>
        </p:spPr>
        <p:txBody>
          <a:bodyPr/>
          <a:lstStyle/>
          <a:p>
            <a:r>
              <a:rPr lang="en-US" noProof="0"/>
              <a:t>Click icon to add picture</a:t>
            </a:r>
            <a:endParaRPr lang="de-DE" noProof="0" dirty="0"/>
          </a:p>
        </p:txBody>
      </p:sp>
      <p:sp>
        <p:nvSpPr>
          <p:cNvPr id="4" name="Foliennummernplatzhalter 3"/>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5" name="Fußzeilenplatzhalter 4"/>
          <p:cNvSpPr>
            <a:spLocks noGrp="1"/>
          </p:cNvSpPr>
          <p:nvPr>
            <p:ph type="ftr" sz="quarter" idx="11"/>
          </p:nvPr>
        </p:nvSpPr>
        <p:spPr/>
        <p:txBody>
          <a:bodyPr/>
          <a:lstStyle/>
          <a:p>
            <a:endParaRPr lang="de-DE" noProof="0" dirty="0"/>
          </a:p>
        </p:txBody>
      </p:sp>
      <p:sp>
        <p:nvSpPr>
          <p:cNvPr id="6" name="Datumsplatzhalter 5"/>
          <p:cNvSpPr>
            <a:spLocks noGrp="1"/>
          </p:cNvSpPr>
          <p:nvPr>
            <p:ph type="dt" sz="half" idx="12"/>
          </p:nvPr>
        </p:nvSpPr>
        <p:spPr/>
        <p:txBody>
          <a:bodyPr/>
          <a:lstStyle/>
          <a:p>
            <a:fld id="{1B607F83-2DBC-4952-B129-62D1A345F9BB}" type="datetime5">
              <a:rPr lang="de-DE" noProof="0" smtClean="0"/>
              <a:t>22-12-26</a:t>
            </a:fld>
            <a:endParaRPr lang="de-DE" noProof="0" dirty="0"/>
          </a:p>
        </p:txBody>
      </p:sp>
      <p:sp>
        <p:nvSpPr>
          <p:cNvPr id="9" name="Text Placeholder 45"/>
          <p:cNvSpPr>
            <a:spLocks noGrp="1" noChangeAspect="1"/>
          </p:cNvSpPr>
          <p:nvPr>
            <p:ph type="body" sz="quarter" idx="14" hasCustomPrompt="1"/>
          </p:nvPr>
        </p:nvSpPr>
        <p:spPr>
          <a:xfrm>
            <a:off x="343445" y="3387808"/>
            <a:ext cx="6480000" cy="2880000"/>
          </a:xfrm>
          <a:blipFill>
            <a:blip r:embed="rId2" cstate="print"/>
            <a:stretch>
              <a:fillRect/>
            </a:stretch>
          </a:blip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12000" rtlCol="0" anchor="ctr"/>
          <a:lstStyle>
            <a:lvl1pPr marL="0" marR="0" algn="ctr" defTabSz="914423" rtl="0" eaLnBrk="1" fontAlgn="auto" latinLnBrk="0" hangingPunct="1">
              <a:lnSpc>
                <a:spcPct val="100000"/>
              </a:lnSpc>
              <a:spcBef>
                <a:spcPct val="20000"/>
              </a:spcBef>
              <a:spcAft>
                <a:spcPts val="0"/>
              </a:spcAft>
              <a:buClrTx/>
              <a:buSzTx/>
              <a:buFont typeface="Arial" panose="020B0604020202020204" pitchFamily="34" charset="0"/>
              <a:buNone/>
              <a:defRPr kumimoji="0" lang="en-US" sz="1800" b="0" i="0" u="none" strike="noStrike" kern="1200" cap="none" spc="0" normalizeH="0" baseline="0" noProof="0" smtClean="0">
                <a:ln>
                  <a:noFill/>
                </a:ln>
                <a:solidFill>
                  <a:schemeClr val="lt1"/>
                </a:solidFill>
                <a:effectLst/>
                <a:uLnTx/>
                <a:uFillTx/>
                <a:latin typeface="+mn-lt"/>
                <a:ea typeface="+mn-ea"/>
                <a:cs typeface="+mn-cs"/>
              </a:defRPr>
            </a:lvl1pPr>
            <a:lvl2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2pPr>
            <a:lvl3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3pPr>
            <a:lvl4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4pPr>
            <a:lvl5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GB" sz="1800" b="0" i="0" u="none" strike="noStrike" kern="1200" cap="none" spc="0" normalizeH="0" baseline="0" noProof="0" dirty="0" smtClean="0">
                <a:ln>
                  <a:noFill/>
                </a:ln>
                <a:solidFill>
                  <a:schemeClr val="lt1"/>
                </a:solidFill>
                <a:effectLst/>
                <a:uLnTx/>
                <a:uFillTx/>
                <a:latin typeface="+mn-lt"/>
                <a:ea typeface="+mn-ea"/>
                <a:cs typeface="+mn-cs"/>
              </a:defRPr>
            </a:lvl5pPr>
          </a:lstStyle>
          <a:p>
            <a:pPr lvl="0"/>
            <a:r>
              <a:rPr lang="de-DE" noProof="0" dirty="0"/>
              <a:t> </a:t>
            </a:r>
          </a:p>
        </p:txBody>
      </p:sp>
      <p:sp>
        <p:nvSpPr>
          <p:cNvPr id="11" name="Title 46"/>
          <p:cNvSpPr>
            <a:spLocks noGrp="1"/>
          </p:cNvSpPr>
          <p:nvPr>
            <p:ph type="title"/>
          </p:nvPr>
        </p:nvSpPr>
        <p:spPr>
          <a:xfrm>
            <a:off x="344198" y="3476738"/>
            <a:ext cx="4414491" cy="1152128"/>
          </a:xfrm>
        </p:spPr>
        <p:txBody>
          <a:bodyPr lIns="90000">
            <a:normAutofit/>
          </a:bodyPr>
          <a:lstStyle>
            <a:lvl1pPr marL="0" marR="0" indent="0" algn="l" defTabSz="914423" rtl="0" eaLnBrk="1" fontAlgn="auto" latinLnBrk="0" hangingPunct="1">
              <a:lnSpc>
                <a:spcPct val="100000"/>
              </a:lnSpc>
              <a:spcBef>
                <a:spcPct val="0"/>
              </a:spcBef>
              <a:spcAft>
                <a:spcPts val="0"/>
              </a:spcAft>
              <a:buClrTx/>
              <a:buSzTx/>
              <a:buFontTx/>
              <a:buNone/>
              <a:defRPr kumimoji="0" lang="en-GB" sz="3200" b="1" i="0" u="none" strike="noStrike" kern="1200" cap="none" spc="0" normalizeH="0" baseline="0" noProof="0">
                <a:ln>
                  <a:noFill/>
                </a:ln>
                <a:solidFill>
                  <a:srgbClr val="0046AD"/>
                </a:solidFill>
                <a:effectLst/>
                <a:uLnTx/>
                <a:uFillTx/>
                <a:latin typeface="Arial Narrow" panose="020B0606020202030204" pitchFamily="34" charset="0"/>
                <a:ea typeface="+mj-ea"/>
                <a:cs typeface="+mj-cs"/>
              </a:defRPr>
            </a:lvl1pPr>
          </a:lstStyle>
          <a:p>
            <a:pPr marL="0" marR="0" lvl="0" indent="0" algn="l" defTabSz="914423" rtl="0" eaLnBrk="1" fontAlgn="auto" latinLnBrk="0" hangingPunct="1">
              <a:lnSpc>
                <a:spcPct val="100000"/>
              </a:lnSpc>
              <a:spcBef>
                <a:spcPct val="0"/>
              </a:spcBef>
              <a:spcAft>
                <a:spcPts val="0"/>
              </a:spcAft>
              <a:buClrTx/>
              <a:buSzTx/>
              <a:buFontTx/>
              <a:buNone/>
              <a:defRPr/>
            </a:pPr>
            <a:r>
              <a:rPr lang="en-US" noProof="0"/>
              <a:t>Click to edit Master title style</a:t>
            </a:r>
            <a:endParaRPr lang="de-DE" noProof="0" dirty="0"/>
          </a:p>
        </p:txBody>
      </p:sp>
      <p:sp>
        <p:nvSpPr>
          <p:cNvPr id="12" name="Subtitle 2"/>
          <p:cNvSpPr>
            <a:spLocks noGrp="1"/>
          </p:cNvSpPr>
          <p:nvPr>
            <p:ph type="subTitle" idx="1"/>
          </p:nvPr>
        </p:nvSpPr>
        <p:spPr>
          <a:xfrm>
            <a:off x="344176" y="4640596"/>
            <a:ext cx="4414962" cy="1596716"/>
          </a:xfrm>
        </p:spPr>
        <p:txBody>
          <a:bodyPr>
            <a:normAutofit/>
          </a:bodyPr>
          <a:lstStyle>
            <a:lvl1pPr marL="0" indent="0" algn="l">
              <a:buNone/>
              <a:defRPr sz="2000">
                <a:solidFill>
                  <a:schemeClr val="tx1"/>
                </a:solidFill>
                <a:latin typeface="Arial Narrow" panose="020B0606020202030204" pitchFamily="34" charset="0"/>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0"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endParaRPr lang="de-DE" noProof="0" dirty="0"/>
          </a:p>
        </p:txBody>
      </p:sp>
    </p:spTree>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2d">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0"/>
            <a:ext cx="12192000" cy="6858000"/>
          </a:xfrm>
        </p:spPr>
        <p:txBody>
          <a:bodyPr/>
          <a:lstStyle/>
          <a:p>
            <a:r>
              <a:rPr lang="en-US" noProof="0"/>
              <a:t>Click icon to add picture</a:t>
            </a:r>
            <a:endParaRPr lang="de-DE" noProof="0" dirty="0"/>
          </a:p>
        </p:txBody>
      </p:sp>
      <p:sp>
        <p:nvSpPr>
          <p:cNvPr id="4" name="Foliennummernplatzhalter 3"/>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5" name="Fußzeilenplatzhalter 4"/>
          <p:cNvSpPr>
            <a:spLocks noGrp="1"/>
          </p:cNvSpPr>
          <p:nvPr>
            <p:ph type="ftr" sz="quarter" idx="11"/>
          </p:nvPr>
        </p:nvSpPr>
        <p:spPr/>
        <p:txBody>
          <a:bodyPr/>
          <a:lstStyle/>
          <a:p>
            <a:endParaRPr lang="de-DE" noProof="0" dirty="0"/>
          </a:p>
        </p:txBody>
      </p:sp>
      <p:sp>
        <p:nvSpPr>
          <p:cNvPr id="6" name="Datumsplatzhalter 5"/>
          <p:cNvSpPr>
            <a:spLocks noGrp="1"/>
          </p:cNvSpPr>
          <p:nvPr>
            <p:ph type="dt" sz="half" idx="12"/>
          </p:nvPr>
        </p:nvSpPr>
        <p:spPr/>
        <p:txBody>
          <a:bodyPr/>
          <a:lstStyle/>
          <a:p>
            <a:fld id="{506DBCF7-EE39-4DEB-B7C3-653FCFAF12DD}" type="datetime5">
              <a:rPr lang="de-DE" noProof="0" smtClean="0"/>
              <a:t>22-12-26</a:t>
            </a:fld>
            <a:endParaRPr lang="de-DE" noProof="0" dirty="0"/>
          </a:p>
        </p:txBody>
      </p:sp>
      <p:sp>
        <p:nvSpPr>
          <p:cNvPr id="9" name="Text Placeholder 45"/>
          <p:cNvSpPr>
            <a:spLocks noGrp="1" noChangeAspect="1"/>
          </p:cNvSpPr>
          <p:nvPr>
            <p:ph type="body" sz="quarter" idx="14" hasCustomPrompt="1"/>
          </p:nvPr>
        </p:nvSpPr>
        <p:spPr>
          <a:xfrm>
            <a:off x="343445" y="219456"/>
            <a:ext cx="6480000" cy="2880000"/>
          </a:xfrm>
          <a:blipFill>
            <a:blip r:embed="rId2" cstate="print"/>
            <a:stretch>
              <a:fillRect/>
            </a:stretch>
          </a:blip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12000" rtlCol="0" anchor="ctr"/>
          <a:lstStyle>
            <a:lvl1pPr marL="0" marR="0" algn="ctr" defTabSz="914423" rtl="0" eaLnBrk="1" fontAlgn="auto" latinLnBrk="0" hangingPunct="1">
              <a:lnSpc>
                <a:spcPct val="100000"/>
              </a:lnSpc>
              <a:spcBef>
                <a:spcPct val="20000"/>
              </a:spcBef>
              <a:spcAft>
                <a:spcPts val="0"/>
              </a:spcAft>
              <a:buClrTx/>
              <a:buSzTx/>
              <a:buFont typeface="Arial" panose="020B0604020202020204" pitchFamily="34" charset="0"/>
              <a:buNone/>
              <a:defRPr kumimoji="0" lang="en-US" sz="1800" b="0" i="0" u="none" strike="noStrike" kern="1200" cap="none" spc="0" normalizeH="0" baseline="0" noProof="0" smtClean="0">
                <a:ln>
                  <a:noFill/>
                </a:ln>
                <a:solidFill>
                  <a:schemeClr val="lt1"/>
                </a:solidFill>
                <a:effectLst/>
                <a:uLnTx/>
                <a:uFillTx/>
                <a:latin typeface="+mn-lt"/>
                <a:ea typeface="+mn-ea"/>
                <a:cs typeface="+mn-cs"/>
              </a:defRPr>
            </a:lvl1pPr>
            <a:lvl2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2pPr>
            <a:lvl3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3pPr>
            <a:lvl4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4pPr>
            <a:lvl5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GB" sz="1800" b="0" i="0" u="none" strike="noStrike" kern="1200" cap="none" spc="0" normalizeH="0" baseline="0" noProof="0" dirty="0" smtClean="0">
                <a:ln>
                  <a:noFill/>
                </a:ln>
                <a:solidFill>
                  <a:schemeClr val="lt1"/>
                </a:solidFill>
                <a:effectLst/>
                <a:uLnTx/>
                <a:uFillTx/>
                <a:latin typeface="+mn-lt"/>
                <a:ea typeface="+mn-ea"/>
                <a:cs typeface="+mn-cs"/>
              </a:defRPr>
            </a:lvl5pPr>
          </a:lstStyle>
          <a:p>
            <a:pPr lvl="0"/>
            <a:r>
              <a:rPr lang="de-DE" noProof="0" dirty="0"/>
              <a:t> </a:t>
            </a:r>
          </a:p>
        </p:txBody>
      </p:sp>
      <p:sp>
        <p:nvSpPr>
          <p:cNvPr id="11" name="Title 46"/>
          <p:cNvSpPr>
            <a:spLocks noGrp="1"/>
          </p:cNvSpPr>
          <p:nvPr>
            <p:ph type="title"/>
          </p:nvPr>
        </p:nvSpPr>
        <p:spPr>
          <a:xfrm>
            <a:off x="344198" y="303852"/>
            <a:ext cx="4414491" cy="1152128"/>
          </a:xfrm>
        </p:spPr>
        <p:txBody>
          <a:bodyPr lIns="90000">
            <a:normAutofit/>
          </a:bodyPr>
          <a:lstStyle>
            <a:lvl1pPr marL="0" marR="0" indent="0" algn="l" defTabSz="914423" rtl="0" eaLnBrk="1" fontAlgn="auto" latinLnBrk="0" hangingPunct="1">
              <a:lnSpc>
                <a:spcPct val="100000"/>
              </a:lnSpc>
              <a:spcBef>
                <a:spcPct val="0"/>
              </a:spcBef>
              <a:spcAft>
                <a:spcPts val="0"/>
              </a:spcAft>
              <a:buClrTx/>
              <a:buSzTx/>
              <a:buFontTx/>
              <a:buNone/>
              <a:defRPr kumimoji="0" lang="en-GB" sz="3200" b="1" i="0" u="none" strike="noStrike" kern="1200" cap="none" spc="0" normalizeH="0" baseline="0" noProof="0">
                <a:ln>
                  <a:noFill/>
                </a:ln>
                <a:solidFill>
                  <a:srgbClr val="0046AD"/>
                </a:solidFill>
                <a:effectLst/>
                <a:uLnTx/>
                <a:uFillTx/>
                <a:latin typeface="Arial Narrow" panose="020B0606020202030204" pitchFamily="34" charset="0"/>
                <a:ea typeface="+mj-ea"/>
                <a:cs typeface="+mj-cs"/>
              </a:defRPr>
            </a:lvl1pPr>
          </a:lstStyle>
          <a:p>
            <a:pPr marL="0" marR="0" lvl="0" indent="0" algn="l" defTabSz="914423" rtl="0" eaLnBrk="1" fontAlgn="auto" latinLnBrk="0" hangingPunct="1">
              <a:lnSpc>
                <a:spcPct val="100000"/>
              </a:lnSpc>
              <a:spcBef>
                <a:spcPct val="0"/>
              </a:spcBef>
              <a:spcAft>
                <a:spcPts val="0"/>
              </a:spcAft>
              <a:buClrTx/>
              <a:buSzTx/>
              <a:buFontTx/>
              <a:buNone/>
              <a:defRPr/>
            </a:pPr>
            <a:r>
              <a:rPr lang="en-US" noProof="0"/>
              <a:t>Click to edit Master title style</a:t>
            </a:r>
            <a:endParaRPr lang="de-DE" noProof="0" dirty="0"/>
          </a:p>
        </p:txBody>
      </p:sp>
      <p:sp>
        <p:nvSpPr>
          <p:cNvPr id="12" name="Subtitle 2"/>
          <p:cNvSpPr>
            <a:spLocks noGrp="1"/>
          </p:cNvSpPr>
          <p:nvPr>
            <p:ph type="subTitle" idx="1"/>
          </p:nvPr>
        </p:nvSpPr>
        <p:spPr>
          <a:xfrm>
            <a:off x="344176" y="1474624"/>
            <a:ext cx="4414962" cy="1594336"/>
          </a:xfrm>
        </p:spPr>
        <p:txBody>
          <a:bodyPr>
            <a:normAutofit/>
          </a:bodyPr>
          <a:lstStyle>
            <a:lvl1pPr marL="0" indent="0" algn="l">
              <a:buNone/>
              <a:defRPr sz="2000">
                <a:solidFill>
                  <a:schemeClr val="tx1"/>
                </a:solidFill>
                <a:latin typeface="Arial Narrow" panose="020B0606020202030204" pitchFamily="34" charset="0"/>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0"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endParaRPr lang="de-DE" noProof="0" dirty="0"/>
          </a:p>
        </p:txBody>
      </p:sp>
    </p:spTree>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3a">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0"/>
            <a:ext cx="12192000" cy="6858000"/>
          </a:xfrm>
        </p:spPr>
        <p:txBody>
          <a:bodyPr/>
          <a:lstStyle/>
          <a:p>
            <a:r>
              <a:rPr lang="en-US" noProof="0"/>
              <a:t>Click icon to add picture</a:t>
            </a:r>
            <a:endParaRPr lang="de-DE" noProof="0" dirty="0"/>
          </a:p>
        </p:txBody>
      </p:sp>
      <p:sp>
        <p:nvSpPr>
          <p:cNvPr id="4" name="Foliennummernplatzhalter 3"/>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5" name="Fußzeilenplatzhalter 4"/>
          <p:cNvSpPr>
            <a:spLocks noGrp="1"/>
          </p:cNvSpPr>
          <p:nvPr>
            <p:ph type="ftr" sz="quarter" idx="11"/>
          </p:nvPr>
        </p:nvSpPr>
        <p:spPr/>
        <p:txBody>
          <a:bodyPr/>
          <a:lstStyle/>
          <a:p>
            <a:endParaRPr lang="de-DE" noProof="0" dirty="0"/>
          </a:p>
        </p:txBody>
      </p:sp>
      <p:sp>
        <p:nvSpPr>
          <p:cNvPr id="6" name="Datumsplatzhalter 5"/>
          <p:cNvSpPr>
            <a:spLocks noGrp="1"/>
          </p:cNvSpPr>
          <p:nvPr>
            <p:ph type="dt" sz="half" idx="12"/>
          </p:nvPr>
        </p:nvSpPr>
        <p:spPr/>
        <p:txBody>
          <a:bodyPr/>
          <a:lstStyle/>
          <a:p>
            <a:fld id="{787C7529-2351-4F4C-9C56-065BC2D2AB83}" type="datetime5">
              <a:rPr lang="de-DE" noProof="0" smtClean="0"/>
              <a:t>22-12-26</a:t>
            </a:fld>
            <a:endParaRPr lang="de-DE" noProof="0" dirty="0"/>
          </a:p>
        </p:txBody>
      </p:sp>
      <p:sp>
        <p:nvSpPr>
          <p:cNvPr id="12" name="Text Placeholder 45"/>
          <p:cNvSpPr>
            <a:spLocks noGrp="1" noChangeAspect="1"/>
          </p:cNvSpPr>
          <p:nvPr>
            <p:ph type="body" sz="quarter" idx="14" hasCustomPrompt="1"/>
          </p:nvPr>
        </p:nvSpPr>
        <p:spPr>
          <a:xfrm>
            <a:off x="7994176" y="188640"/>
            <a:ext cx="3840000" cy="3672000"/>
          </a:xfrm>
          <a:blipFill>
            <a:blip r:embed="rId2" cstate="print"/>
            <a:stretch>
              <a:fillRect/>
            </a:stretch>
          </a:blip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12000" rtlCol="0" anchor="ctr"/>
          <a:lstStyle>
            <a:lvl1pPr marL="0" marR="0" indent="0" algn="ctr" defTabSz="914423" rtl="0" eaLnBrk="1" fontAlgn="auto" latinLnBrk="0" hangingPunct="1">
              <a:lnSpc>
                <a:spcPct val="100000"/>
              </a:lnSpc>
              <a:spcBef>
                <a:spcPts val="0"/>
              </a:spcBef>
              <a:spcAft>
                <a:spcPts val="0"/>
              </a:spcAft>
              <a:buClrTx/>
              <a:buSzTx/>
              <a:buFont typeface="Arial" panose="020B0604020202020204" pitchFamily="34" charset="0"/>
              <a:buNone/>
              <a:defRPr kumimoji="0" lang="en-US" sz="1800" b="0" i="0" u="none" strike="noStrike" kern="1200" cap="none" spc="0" normalizeH="0" baseline="0" noProof="0" smtClean="0">
                <a:ln>
                  <a:noFill/>
                </a:ln>
                <a:solidFill>
                  <a:schemeClr val="lt1"/>
                </a:solidFill>
                <a:effectLst/>
                <a:uLnTx/>
                <a:uFillTx/>
                <a:latin typeface="+mn-lt"/>
                <a:ea typeface="+mn-ea"/>
                <a:cs typeface="+mn-cs"/>
              </a:defRPr>
            </a:lvl1pPr>
            <a:lvl2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2pPr>
            <a:lvl3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3pPr>
            <a:lvl4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4pPr>
            <a:lvl5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GB" sz="1800" b="0" i="0" u="none" strike="noStrike" kern="1200" cap="none" spc="0" normalizeH="0" baseline="0" noProof="0" dirty="0" smtClean="0">
                <a:ln>
                  <a:noFill/>
                </a:ln>
                <a:solidFill>
                  <a:schemeClr val="lt1"/>
                </a:solidFill>
                <a:effectLst/>
                <a:uLnTx/>
                <a:uFillTx/>
                <a:latin typeface="+mn-lt"/>
                <a:ea typeface="+mn-ea"/>
                <a:cs typeface="+mn-cs"/>
              </a:defRPr>
            </a:lvl5pPr>
          </a:lstStyle>
          <a:p>
            <a:pPr lvl="0"/>
            <a:r>
              <a:rPr lang="de-DE" noProof="0" dirty="0"/>
              <a:t> </a:t>
            </a:r>
          </a:p>
        </p:txBody>
      </p:sp>
      <p:sp>
        <p:nvSpPr>
          <p:cNvPr id="17" name="Subtitle 2"/>
          <p:cNvSpPr>
            <a:spLocks noGrp="1"/>
          </p:cNvSpPr>
          <p:nvPr>
            <p:ph type="subTitle" idx="1"/>
          </p:nvPr>
        </p:nvSpPr>
        <p:spPr>
          <a:xfrm>
            <a:off x="8032880" y="2780928"/>
            <a:ext cx="3792000" cy="1046108"/>
          </a:xfrm>
        </p:spPr>
        <p:txBody>
          <a:bodyPr lIns="72000">
            <a:normAutofit/>
          </a:bodyPr>
          <a:lstStyle>
            <a:lvl1pPr marL="0" indent="0" algn="l">
              <a:buNone/>
              <a:defRPr sz="1800">
                <a:solidFill>
                  <a:schemeClr val="tx1"/>
                </a:solidFill>
                <a:latin typeface="Arial Narrow" panose="020B0606020202030204" pitchFamily="34" charset="0"/>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0"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endParaRPr lang="de-DE" noProof="0" dirty="0"/>
          </a:p>
        </p:txBody>
      </p:sp>
      <p:sp>
        <p:nvSpPr>
          <p:cNvPr id="9" name="Title 46"/>
          <p:cNvSpPr>
            <a:spLocks noGrp="1"/>
          </p:cNvSpPr>
          <p:nvPr>
            <p:ph type="title"/>
          </p:nvPr>
        </p:nvSpPr>
        <p:spPr>
          <a:xfrm>
            <a:off x="8032880" y="1787674"/>
            <a:ext cx="3792000" cy="982800"/>
          </a:xfrm>
        </p:spPr>
        <p:txBody>
          <a:bodyPr lIns="72000">
            <a:normAutofit/>
          </a:bodyPr>
          <a:lstStyle>
            <a:lvl1pPr>
              <a:defRPr kumimoji="0" lang="en-GB" sz="2800" b="1" i="0" u="none" strike="noStrike" kern="1200" cap="none" spc="0" normalizeH="0" baseline="0" noProof="0" dirty="0" smtClean="0">
                <a:ln>
                  <a:noFill/>
                </a:ln>
                <a:solidFill>
                  <a:srgbClr val="0046AD"/>
                </a:solidFill>
                <a:effectLst/>
                <a:uLnTx/>
                <a:uFillTx/>
                <a:latin typeface="Arial Narrow" panose="020B0606020202030204" pitchFamily="34" charset="0"/>
                <a:ea typeface="+mj-ea"/>
                <a:cs typeface="+mj-cs"/>
              </a:defRPr>
            </a:lvl1pPr>
          </a:lstStyle>
          <a:p>
            <a:pPr marL="0" marR="0" lvl="0" indent="0" algn="l" defTabSz="914423" rtl="0" eaLnBrk="1" fontAlgn="auto" latinLnBrk="0" hangingPunct="1">
              <a:lnSpc>
                <a:spcPct val="100000"/>
              </a:lnSpc>
              <a:spcBef>
                <a:spcPct val="0"/>
              </a:spcBef>
              <a:spcAft>
                <a:spcPts val="0"/>
              </a:spcAft>
              <a:buClrTx/>
              <a:buSzTx/>
              <a:buFontTx/>
              <a:buNone/>
              <a:defRPr/>
            </a:pPr>
            <a:r>
              <a:rPr lang="en-US" noProof="0"/>
              <a:t>Click to edit Master title style</a:t>
            </a:r>
            <a:endParaRPr lang="de-DE" noProof="0" dirty="0"/>
          </a:p>
        </p:txBody>
      </p:sp>
    </p:spTree>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3b">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0"/>
            <a:ext cx="12192000" cy="6858000"/>
          </a:xfrm>
        </p:spPr>
        <p:txBody>
          <a:bodyPr/>
          <a:lstStyle/>
          <a:p>
            <a:r>
              <a:rPr lang="en-US" noProof="0"/>
              <a:t>Click icon to add picture</a:t>
            </a:r>
            <a:endParaRPr lang="de-DE" noProof="0" dirty="0"/>
          </a:p>
        </p:txBody>
      </p:sp>
      <p:sp>
        <p:nvSpPr>
          <p:cNvPr id="4" name="Foliennummernplatzhalter 3"/>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5" name="Fußzeilenplatzhalter 4"/>
          <p:cNvSpPr>
            <a:spLocks noGrp="1"/>
          </p:cNvSpPr>
          <p:nvPr>
            <p:ph type="ftr" sz="quarter" idx="11"/>
          </p:nvPr>
        </p:nvSpPr>
        <p:spPr/>
        <p:txBody>
          <a:bodyPr/>
          <a:lstStyle/>
          <a:p>
            <a:endParaRPr lang="de-DE" noProof="0" dirty="0"/>
          </a:p>
        </p:txBody>
      </p:sp>
      <p:sp>
        <p:nvSpPr>
          <p:cNvPr id="6" name="Datumsplatzhalter 5"/>
          <p:cNvSpPr>
            <a:spLocks noGrp="1"/>
          </p:cNvSpPr>
          <p:nvPr>
            <p:ph type="dt" sz="half" idx="12"/>
          </p:nvPr>
        </p:nvSpPr>
        <p:spPr/>
        <p:txBody>
          <a:bodyPr/>
          <a:lstStyle/>
          <a:p>
            <a:fld id="{292CE8CF-BF55-4BB7-B948-9971F494AC84}" type="datetime5">
              <a:rPr lang="de-DE" noProof="0" smtClean="0"/>
              <a:t>22-12-26</a:t>
            </a:fld>
            <a:endParaRPr lang="de-DE" noProof="0" dirty="0"/>
          </a:p>
        </p:txBody>
      </p:sp>
      <p:sp>
        <p:nvSpPr>
          <p:cNvPr id="9" name="Text Placeholder 45"/>
          <p:cNvSpPr>
            <a:spLocks noGrp="1"/>
          </p:cNvSpPr>
          <p:nvPr>
            <p:ph type="body" sz="quarter" idx="14" hasCustomPrompt="1"/>
          </p:nvPr>
        </p:nvSpPr>
        <p:spPr>
          <a:xfrm>
            <a:off x="8002667" y="2708920"/>
            <a:ext cx="3840000" cy="3672000"/>
          </a:xfrm>
          <a:blipFill>
            <a:blip r:embed="rId2" cstate="print"/>
            <a:stretch>
              <a:fillRect/>
            </a:stretch>
          </a:blip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12000" rtlCol="0" anchor="ctr"/>
          <a:lstStyle>
            <a:lvl1pPr marL="0" marR="0" indent="0" algn="ctr" defTabSz="914423" rtl="0" eaLnBrk="1" fontAlgn="auto" latinLnBrk="0" hangingPunct="1">
              <a:lnSpc>
                <a:spcPct val="100000"/>
              </a:lnSpc>
              <a:spcBef>
                <a:spcPts val="0"/>
              </a:spcBef>
              <a:spcAft>
                <a:spcPts val="0"/>
              </a:spcAft>
              <a:buClrTx/>
              <a:buSzTx/>
              <a:buFont typeface="Arial" panose="020B0604020202020204" pitchFamily="34" charset="0"/>
              <a:buNone/>
              <a:defRPr kumimoji="0" lang="en-US" sz="1800" b="0" i="0" u="none" strike="noStrike" kern="1200" cap="none" spc="0" normalizeH="0" baseline="0" noProof="0" smtClean="0">
                <a:ln>
                  <a:noFill/>
                </a:ln>
                <a:solidFill>
                  <a:schemeClr val="lt1"/>
                </a:solidFill>
                <a:effectLst/>
                <a:uLnTx/>
                <a:uFillTx/>
                <a:latin typeface="+mn-lt"/>
                <a:ea typeface="+mn-ea"/>
                <a:cs typeface="+mn-cs"/>
              </a:defRPr>
            </a:lvl1pPr>
            <a:lvl2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2pPr>
            <a:lvl3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3pPr>
            <a:lvl4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4pPr>
            <a:lvl5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GB" sz="1800" b="0" i="0" u="none" strike="noStrike" kern="1200" cap="none" spc="0" normalizeH="0" baseline="0" noProof="0" dirty="0" smtClean="0">
                <a:ln>
                  <a:noFill/>
                </a:ln>
                <a:solidFill>
                  <a:schemeClr val="lt1"/>
                </a:solidFill>
                <a:effectLst/>
                <a:uLnTx/>
                <a:uFillTx/>
                <a:latin typeface="+mn-lt"/>
                <a:ea typeface="+mn-ea"/>
                <a:cs typeface="+mn-cs"/>
              </a:defRPr>
            </a:lvl5pPr>
          </a:lstStyle>
          <a:p>
            <a:pPr lvl="0"/>
            <a:r>
              <a:rPr lang="de-DE" noProof="0" dirty="0"/>
              <a:t> </a:t>
            </a:r>
          </a:p>
        </p:txBody>
      </p:sp>
      <p:sp>
        <p:nvSpPr>
          <p:cNvPr id="12" name="Title 46"/>
          <p:cNvSpPr>
            <a:spLocks noGrp="1"/>
          </p:cNvSpPr>
          <p:nvPr>
            <p:ph type="title"/>
          </p:nvPr>
        </p:nvSpPr>
        <p:spPr>
          <a:xfrm>
            <a:off x="8041371" y="4319384"/>
            <a:ext cx="3792000" cy="982800"/>
          </a:xfrm>
        </p:spPr>
        <p:txBody>
          <a:bodyPr lIns="72000">
            <a:normAutofit/>
          </a:bodyPr>
          <a:lstStyle>
            <a:lvl1pPr marL="0" marR="0" indent="0" algn="l" defTabSz="914423" rtl="0" eaLnBrk="1" fontAlgn="auto" latinLnBrk="0" hangingPunct="1">
              <a:lnSpc>
                <a:spcPct val="100000"/>
              </a:lnSpc>
              <a:spcBef>
                <a:spcPct val="0"/>
              </a:spcBef>
              <a:spcAft>
                <a:spcPts val="0"/>
              </a:spcAft>
              <a:buClrTx/>
              <a:buSzTx/>
              <a:buFontTx/>
              <a:buNone/>
              <a:defRPr kumimoji="0" lang="en-GB" sz="2800" b="1" i="0" u="none" strike="noStrike" kern="1200" cap="none" spc="0" normalizeH="0" baseline="0" noProof="0">
                <a:ln>
                  <a:noFill/>
                </a:ln>
                <a:solidFill>
                  <a:srgbClr val="0046AD"/>
                </a:solidFill>
                <a:effectLst/>
                <a:uLnTx/>
                <a:uFillTx/>
                <a:latin typeface="Arial Narrow" panose="020B0606020202030204" pitchFamily="34" charset="0"/>
                <a:ea typeface="+mj-ea"/>
                <a:cs typeface="+mj-cs"/>
              </a:defRPr>
            </a:lvl1pPr>
          </a:lstStyle>
          <a:p>
            <a:pPr marL="0" marR="0" lvl="0" indent="0" algn="l" defTabSz="914423" rtl="0" eaLnBrk="1" fontAlgn="auto" latinLnBrk="0" hangingPunct="1">
              <a:lnSpc>
                <a:spcPct val="100000"/>
              </a:lnSpc>
              <a:spcBef>
                <a:spcPct val="0"/>
              </a:spcBef>
              <a:spcAft>
                <a:spcPts val="0"/>
              </a:spcAft>
              <a:buClrTx/>
              <a:buSzTx/>
              <a:buFontTx/>
              <a:buNone/>
              <a:defRPr/>
            </a:pPr>
            <a:r>
              <a:rPr lang="en-US" noProof="0"/>
              <a:t>Click to edit Master title style</a:t>
            </a:r>
            <a:endParaRPr lang="de-DE" noProof="0" dirty="0"/>
          </a:p>
        </p:txBody>
      </p:sp>
      <p:sp>
        <p:nvSpPr>
          <p:cNvPr id="13" name="Subtitle 2"/>
          <p:cNvSpPr>
            <a:spLocks noGrp="1"/>
          </p:cNvSpPr>
          <p:nvPr>
            <p:ph type="subTitle" idx="1"/>
          </p:nvPr>
        </p:nvSpPr>
        <p:spPr>
          <a:xfrm>
            <a:off x="8041371" y="5301208"/>
            <a:ext cx="3792000" cy="1046336"/>
          </a:xfrm>
        </p:spPr>
        <p:txBody>
          <a:bodyPr lIns="72000">
            <a:normAutofit/>
          </a:bodyPr>
          <a:lstStyle>
            <a:lvl1pPr marL="0" indent="0" algn="l">
              <a:buNone/>
              <a:defRPr sz="1800">
                <a:solidFill>
                  <a:schemeClr val="tx1"/>
                </a:solidFill>
                <a:latin typeface="Arial Narrow" panose="020B0606020202030204" pitchFamily="34" charset="0"/>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0"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endParaRPr lang="de-DE" noProof="0" dirty="0"/>
          </a:p>
        </p:txBody>
      </p:sp>
    </p:spTree>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3c">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0"/>
            <a:ext cx="12192000" cy="6858000"/>
          </a:xfrm>
        </p:spPr>
        <p:txBody>
          <a:bodyPr/>
          <a:lstStyle/>
          <a:p>
            <a:r>
              <a:rPr lang="en-US" noProof="0"/>
              <a:t>Click icon to add picture</a:t>
            </a:r>
            <a:endParaRPr lang="de-DE" noProof="0" dirty="0"/>
          </a:p>
        </p:txBody>
      </p:sp>
      <p:sp>
        <p:nvSpPr>
          <p:cNvPr id="4" name="Foliennummernplatzhalter 3"/>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5" name="Fußzeilenplatzhalter 4"/>
          <p:cNvSpPr>
            <a:spLocks noGrp="1"/>
          </p:cNvSpPr>
          <p:nvPr>
            <p:ph type="ftr" sz="quarter" idx="11"/>
          </p:nvPr>
        </p:nvSpPr>
        <p:spPr/>
        <p:txBody>
          <a:bodyPr/>
          <a:lstStyle/>
          <a:p>
            <a:endParaRPr lang="de-DE" noProof="0" dirty="0"/>
          </a:p>
        </p:txBody>
      </p:sp>
      <p:sp>
        <p:nvSpPr>
          <p:cNvPr id="6" name="Datumsplatzhalter 5"/>
          <p:cNvSpPr>
            <a:spLocks noGrp="1"/>
          </p:cNvSpPr>
          <p:nvPr>
            <p:ph type="dt" sz="half" idx="12"/>
          </p:nvPr>
        </p:nvSpPr>
        <p:spPr/>
        <p:txBody>
          <a:bodyPr/>
          <a:lstStyle/>
          <a:p>
            <a:fld id="{794C9215-7861-41DB-AD26-1361D465AA68}" type="datetime5">
              <a:rPr lang="de-DE" noProof="0" smtClean="0"/>
              <a:t>22-12-26</a:t>
            </a:fld>
            <a:endParaRPr lang="de-DE" noProof="0" dirty="0"/>
          </a:p>
        </p:txBody>
      </p:sp>
      <p:sp>
        <p:nvSpPr>
          <p:cNvPr id="11" name="Text Placeholder 45"/>
          <p:cNvSpPr>
            <a:spLocks noGrp="1" noChangeAspect="1"/>
          </p:cNvSpPr>
          <p:nvPr>
            <p:ph type="body" sz="quarter" idx="14" hasCustomPrompt="1"/>
          </p:nvPr>
        </p:nvSpPr>
        <p:spPr>
          <a:xfrm>
            <a:off x="350720" y="2709320"/>
            <a:ext cx="3840000" cy="3672000"/>
          </a:xfrm>
          <a:blipFill>
            <a:blip r:embed="rId2" cstate="print"/>
            <a:stretch>
              <a:fillRect/>
            </a:stretch>
          </a:blip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12000" rtlCol="0" anchor="ctr"/>
          <a:lstStyle>
            <a:lvl1pPr marL="0" marR="0" indent="0" algn="ctr" defTabSz="914423" rtl="0" eaLnBrk="1" fontAlgn="auto" latinLnBrk="0" hangingPunct="1">
              <a:lnSpc>
                <a:spcPct val="100000"/>
              </a:lnSpc>
              <a:spcBef>
                <a:spcPts val="0"/>
              </a:spcBef>
              <a:spcAft>
                <a:spcPts val="0"/>
              </a:spcAft>
              <a:buClrTx/>
              <a:buSzTx/>
              <a:buFont typeface="Arial" panose="020B0604020202020204" pitchFamily="34" charset="0"/>
              <a:buNone/>
              <a:defRPr kumimoji="0" lang="en-US" sz="1800" b="0" i="0" u="none" strike="noStrike" kern="1200" cap="none" spc="0" normalizeH="0" baseline="0" noProof="0" smtClean="0">
                <a:ln>
                  <a:noFill/>
                </a:ln>
                <a:solidFill>
                  <a:schemeClr val="lt1"/>
                </a:solidFill>
                <a:effectLst/>
                <a:uLnTx/>
                <a:uFillTx/>
                <a:latin typeface="+mn-lt"/>
                <a:ea typeface="+mn-ea"/>
                <a:cs typeface="+mn-cs"/>
              </a:defRPr>
            </a:lvl1pPr>
            <a:lvl2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2pPr>
            <a:lvl3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3pPr>
            <a:lvl4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4pPr>
            <a:lvl5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GB" sz="1800" b="0" i="0" u="none" strike="noStrike" kern="1200" cap="none" spc="0" normalizeH="0" baseline="0" noProof="0" dirty="0" smtClean="0">
                <a:ln>
                  <a:noFill/>
                </a:ln>
                <a:solidFill>
                  <a:schemeClr val="lt1"/>
                </a:solidFill>
                <a:effectLst/>
                <a:uLnTx/>
                <a:uFillTx/>
                <a:latin typeface="+mn-lt"/>
                <a:ea typeface="+mn-ea"/>
                <a:cs typeface="+mn-cs"/>
              </a:defRPr>
            </a:lvl5pPr>
          </a:lstStyle>
          <a:p>
            <a:pPr lvl="0"/>
            <a:r>
              <a:rPr lang="de-DE" noProof="0" dirty="0"/>
              <a:t> </a:t>
            </a:r>
          </a:p>
        </p:txBody>
      </p:sp>
      <p:sp>
        <p:nvSpPr>
          <p:cNvPr id="12" name="Title 46"/>
          <p:cNvSpPr>
            <a:spLocks noGrp="1"/>
          </p:cNvSpPr>
          <p:nvPr>
            <p:ph type="title"/>
          </p:nvPr>
        </p:nvSpPr>
        <p:spPr>
          <a:xfrm>
            <a:off x="350720" y="4323414"/>
            <a:ext cx="3792000" cy="982800"/>
          </a:xfrm>
        </p:spPr>
        <p:txBody>
          <a:bodyPr lIns="72000">
            <a:normAutofit/>
          </a:bodyPr>
          <a:lstStyle>
            <a:lvl1pPr marL="0" marR="0" indent="0" algn="l" defTabSz="914423" rtl="0" eaLnBrk="1" fontAlgn="auto" latinLnBrk="0" hangingPunct="1">
              <a:lnSpc>
                <a:spcPct val="100000"/>
              </a:lnSpc>
              <a:spcBef>
                <a:spcPct val="0"/>
              </a:spcBef>
              <a:spcAft>
                <a:spcPts val="0"/>
              </a:spcAft>
              <a:buClrTx/>
              <a:buSzTx/>
              <a:buFontTx/>
              <a:buNone/>
              <a:defRPr kumimoji="0" lang="en-GB" sz="2800" b="1" i="0" u="none" strike="noStrike" kern="1200" cap="none" spc="0" normalizeH="0" baseline="0" noProof="0">
                <a:ln>
                  <a:noFill/>
                </a:ln>
                <a:solidFill>
                  <a:srgbClr val="0046AD"/>
                </a:solidFill>
                <a:effectLst/>
                <a:uLnTx/>
                <a:uFillTx/>
                <a:latin typeface="Arial Narrow" panose="020B0606020202030204" pitchFamily="34" charset="0"/>
                <a:ea typeface="+mj-ea"/>
                <a:cs typeface="+mj-cs"/>
              </a:defRPr>
            </a:lvl1pPr>
          </a:lstStyle>
          <a:p>
            <a:pPr marL="0" marR="0" lvl="0" indent="0" algn="l" defTabSz="914423" rtl="0" eaLnBrk="1" fontAlgn="auto" latinLnBrk="0" hangingPunct="1">
              <a:lnSpc>
                <a:spcPct val="100000"/>
              </a:lnSpc>
              <a:spcBef>
                <a:spcPct val="0"/>
              </a:spcBef>
              <a:spcAft>
                <a:spcPts val="0"/>
              </a:spcAft>
              <a:buClrTx/>
              <a:buSzTx/>
              <a:buFontTx/>
              <a:buNone/>
              <a:defRPr/>
            </a:pPr>
            <a:r>
              <a:rPr lang="en-US" noProof="0"/>
              <a:t>Click to edit Master title style</a:t>
            </a:r>
            <a:endParaRPr lang="de-DE" noProof="0" dirty="0"/>
          </a:p>
        </p:txBody>
      </p:sp>
      <p:sp>
        <p:nvSpPr>
          <p:cNvPr id="13" name="Subtitle 2"/>
          <p:cNvSpPr>
            <a:spLocks noGrp="1"/>
          </p:cNvSpPr>
          <p:nvPr>
            <p:ph type="subTitle" idx="1"/>
          </p:nvPr>
        </p:nvSpPr>
        <p:spPr>
          <a:xfrm>
            <a:off x="350720" y="5301208"/>
            <a:ext cx="3792000" cy="1050530"/>
          </a:xfrm>
        </p:spPr>
        <p:txBody>
          <a:bodyPr lIns="72000">
            <a:normAutofit/>
          </a:bodyPr>
          <a:lstStyle>
            <a:lvl1pPr marL="0" indent="0" algn="l">
              <a:buNone/>
              <a:defRPr sz="1800">
                <a:solidFill>
                  <a:schemeClr val="tx1"/>
                </a:solidFill>
                <a:latin typeface="Arial Narrow" panose="020B0606020202030204" pitchFamily="34" charset="0"/>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0"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endParaRPr lang="de-DE" noProof="0" dirty="0"/>
          </a:p>
        </p:txBody>
      </p:sp>
    </p:spTree>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3d">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0"/>
            <a:ext cx="12192000" cy="6858000"/>
          </a:xfrm>
        </p:spPr>
        <p:txBody>
          <a:bodyPr/>
          <a:lstStyle/>
          <a:p>
            <a:r>
              <a:rPr lang="en-US" noProof="0"/>
              <a:t>Click icon to add picture</a:t>
            </a:r>
            <a:endParaRPr lang="de-DE" noProof="0" dirty="0"/>
          </a:p>
        </p:txBody>
      </p:sp>
      <p:sp>
        <p:nvSpPr>
          <p:cNvPr id="4" name="Foliennummernplatzhalter 3"/>
          <p:cNvSpPr>
            <a:spLocks noGrp="1"/>
          </p:cNvSpPr>
          <p:nvPr>
            <p:ph type="sldNum" sz="quarter" idx="10"/>
          </p:nvPr>
        </p:nvSpPr>
        <p:spPr/>
        <p:txBody>
          <a:bodyPr/>
          <a:lstStyle/>
          <a:p>
            <a:pPr algn="l">
              <a:tabLst>
                <a:tab pos="7081697" algn="l"/>
              </a:tabLst>
            </a:pPr>
            <a:r>
              <a:rPr lang="en-US" smtClean="0"/>
              <a:t>TÜV SÜD Greater China	Slide ‹Nr.›</a:t>
            </a:r>
            <a:endParaRPr lang="de-DE" dirty="0"/>
          </a:p>
        </p:txBody>
      </p:sp>
      <p:sp>
        <p:nvSpPr>
          <p:cNvPr id="5" name="Fußzeilenplatzhalter 4"/>
          <p:cNvSpPr>
            <a:spLocks noGrp="1"/>
          </p:cNvSpPr>
          <p:nvPr>
            <p:ph type="ftr" sz="quarter" idx="11"/>
          </p:nvPr>
        </p:nvSpPr>
        <p:spPr>
          <a:xfrm>
            <a:off x="5088000" y="6645175"/>
            <a:ext cx="4607947" cy="172800"/>
          </a:xfrm>
        </p:spPr>
        <p:txBody>
          <a:bodyPr/>
          <a:lstStyle/>
          <a:p>
            <a:endParaRPr lang="de-DE" noProof="0" dirty="0"/>
          </a:p>
        </p:txBody>
      </p:sp>
      <p:sp>
        <p:nvSpPr>
          <p:cNvPr id="6" name="Datumsplatzhalter 5"/>
          <p:cNvSpPr>
            <a:spLocks noGrp="1"/>
          </p:cNvSpPr>
          <p:nvPr>
            <p:ph type="dt" sz="half" idx="12"/>
          </p:nvPr>
        </p:nvSpPr>
        <p:spPr/>
        <p:txBody>
          <a:bodyPr/>
          <a:lstStyle/>
          <a:p>
            <a:fld id="{46852EDF-6160-4474-B352-B4E9C3A00236}" type="datetime5">
              <a:rPr lang="de-DE" noProof="0" smtClean="0"/>
              <a:t>22-12-26</a:t>
            </a:fld>
            <a:endParaRPr lang="de-DE" noProof="0" dirty="0"/>
          </a:p>
        </p:txBody>
      </p:sp>
      <p:sp>
        <p:nvSpPr>
          <p:cNvPr id="14" name="Text Placeholder 45"/>
          <p:cNvSpPr>
            <a:spLocks noGrp="1" noChangeAspect="1"/>
          </p:cNvSpPr>
          <p:nvPr>
            <p:ph type="body" sz="quarter" idx="14" hasCustomPrompt="1"/>
          </p:nvPr>
        </p:nvSpPr>
        <p:spPr>
          <a:xfrm>
            <a:off x="350720" y="179115"/>
            <a:ext cx="3840000" cy="3672000"/>
          </a:xfrm>
          <a:blipFill>
            <a:blip r:embed="rId2" cstate="print"/>
            <a:stretch>
              <a:fillRect/>
            </a:stretch>
          </a:blip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12000" rtlCol="0" anchor="ctr"/>
          <a:lstStyle>
            <a:lvl1pPr marL="0" marR="0" indent="0" algn="ctr" defTabSz="914423" rtl="0" eaLnBrk="1" fontAlgn="auto" latinLnBrk="0" hangingPunct="1">
              <a:lnSpc>
                <a:spcPct val="100000"/>
              </a:lnSpc>
              <a:spcBef>
                <a:spcPts val="0"/>
              </a:spcBef>
              <a:spcAft>
                <a:spcPts val="0"/>
              </a:spcAft>
              <a:buClrTx/>
              <a:buSzTx/>
              <a:buFont typeface="Arial" panose="020B0604020202020204" pitchFamily="34" charset="0"/>
              <a:buNone/>
              <a:defRPr kumimoji="0" lang="en-US" sz="1800" b="0" i="0" u="none" strike="noStrike" kern="1200" cap="none" spc="0" normalizeH="0" baseline="0" noProof="0" smtClean="0">
                <a:ln>
                  <a:noFill/>
                </a:ln>
                <a:solidFill>
                  <a:schemeClr val="lt1"/>
                </a:solidFill>
                <a:effectLst/>
                <a:uLnTx/>
                <a:uFillTx/>
                <a:latin typeface="+mn-lt"/>
                <a:ea typeface="+mn-ea"/>
                <a:cs typeface="+mn-cs"/>
              </a:defRPr>
            </a:lvl1pPr>
            <a:lvl2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2pPr>
            <a:lvl3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3pPr>
            <a:lvl4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US" sz="1800" b="0" i="0" u="none" strike="noStrike" kern="1200" cap="none" spc="0" normalizeH="0" baseline="0" noProof="0" smtClean="0">
                <a:ln>
                  <a:noFill/>
                </a:ln>
                <a:solidFill>
                  <a:schemeClr val="lt1"/>
                </a:solidFill>
                <a:effectLst/>
                <a:uLnTx/>
                <a:uFillTx/>
                <a:latin typeface="+mn-lt"/>
                <a:ea typeface="+mn-ea"/>
                <a:cs typeface="+mn-cs"/>
              </a:defRPr>
            </a:lvl4pPr>
            <a:lvl5pPr marL="0" marR="0" algn="ctr" defTabSz="914423" rtl="0" eaLnBrk="1" fontAlgn="auto" latinLnBrk="0" hangingPunct="1">
              <a:lnSpc>
                <a:spcPct val="100000"/>
              </a:lnSpc>
              <a:spcBef>
                <a:spcPct val="20000"/>
              </a:spcBef>
              <a:spcAft>
                <a:spcPts val="0"/>
              </a:spcAft>
              <a:buClrTx/>
              <a:buSzTx/>
              <a:buFont typeface="Arial" panose="020B0604020202020204" pitchFamily="34" charset="0"/>
              <a:defRPr kumimoji="0" lang="en-GB" sz="1800" b="0" i="0" u="none" strike="noStrike" kern="1200" cap="none" spc="0" normalizeH="0" baseline="0" noProof="0" dirty="0" smtClean="0">
                <a:ln>
                  <a:noFill/>
                </a:ln>
                <a:solidFill>
                  <a:schemeClr val="lt1"/>
                </a:solidFill>
                <a:effectLst/>
                <a:uLnTx/>
                <a:uFillTx/>
                <a:latin typeface="+mn-lt"/>
                <a:ea typeface="+mn-ea"/>
                <a:cs typeface="+mn-cs"/>
              </a:defRPr>
            </a:lvl5pPr>
          </a:lstStyle>
          <a:p>
            <a:pPr lvl="0"/>
            <a:r>
              <a:rPr lang="de-DE" noProof="0" dirty="0"/>
              <a:t> </a:t>
            </a:r>
          </a:p>
        </p:txBody>
      </p:sp>
      <p:sp>
        <p:nvSpPr>
          <p:cNvPr id="15" name="Title 46"/>
          <p:cNvSpPr>
            <a:spLocks noGrp="1"/>
          </p:cNvSpPr>
          <p:nvPr>
            <p:ph type="title"/>
          </p:nvPr>
        </p:nvSpPr>
        <p:spPr>
          <a:xfrm>
            <a:off x="350720" y="1793209"/>
            <a:ext cx="3792000" cy="982800"/>
          </a:xfrm>
        </p:spPr>
        <p:txBody>
          <a:bodyPr lIns="72000">
            <a:normAutofit/>
          </a:bodyPr>
          <a:lstStyle>
            <a:lvl1pPr marL="0" marR="0" indent="0" algn="l" defTabSz="914423" rtl="0" eaLnBrk="1" fontAlgn="auto" latinLnBrk="0" hangingPunct="1">
              <a:lnSpc>
                <a:spcPct val="100000"/>
              </a:lnSpc>
              <a:spcBef>
                <a:spcPct val="0"/>
              </a:spcBef>
              <a:spcAft>
                <a:spcPts val="0"/>
              </a:spcAft>
              <a:buClrTx/>
              <a:buSzTx/>
              <a:buFontTx/>
              <a:buNone/>
              <a:defRPr kumimoji="0" lang="en-GB" sz="2800" b="1" i="0" u="none" strike="noStrike" kern="1200" cap="none" spc="0" normalizeH="0" baseline="0" noProof="0">
                <a:ln>
                  <a:noFill/>
                </a:ln>
                <a:solidFill>
                  <a:srgbClr val="0046AD"/>
                </a:solidFill>
                <a:effectLst/>
                <a:uLnTx/>
                <a:uFillTx/>
                <a:latin typeface="Arial Narrow" panose="020B0606020202030204" pitchFamily="34" charset="0"/>
                <a:ea typeface="+mj-ea"/>
                <a:cs typeface="+mj-cs"/>
              </a:defRPr>
            </a:lvl1pPr>
          </a:lstStyle>
          <a:p>
            <a:pPr marL="0" marR="0" lvl="0" indent="0" algn="l" defTabSz="914423" rtl="0" eaLnBrk="1" fontAlgn="auto" latinLnBrk="0" hangingPunct="1">
              <a:lnSpc>
                <a:spcPct val="100000"/>
              </a:lnSpc>
              <a:spcBef>
                <a:spcPct val="0"/>
              </a:spcBef>
              <a:spcAft>
                <a:spcPts val="0"/>
              </a:spcAft>
              <a:buClrTx/>
              <a:buSzTx/>
              <a:buFontTx/>
              <a:buNone/>
              <a:defRPr/>
            </a:pPr>
            <a:r>
              <a:rPr lang="en-US" noProof="0"/>
              <a:t>Click to edit Master title style</a:t>
            </a:r>
            <a:endParaRPr lang="de-DE" noProof="0" dirty="0"/>
          </a:p>
        </p:txBody>
      </p:sp>
      <p:sp>
        <p:nvSpPr>
          <p:cNvPr id="16" name="Subtitle 2"/>
          <p:cNvSpPr>
            <a:spLocks noGrp="1"/>
          </p:cNvSpPr>
          <p:nvPr>
            <p:ph type="subTitle" idx="1"/>
          </p:nvPr>
        </p:nvSpPr>
        <p:spPr>
          <a:xfrm>
            <a:off x="350720" y="2771004"/>
            <a:ext cx="3792000" cy="1050530"/>
          </a:xfrm>
        </p:spPr>
        <p:txBody>
          <a:bodyPr lIns="72000">
            <a:normAutofit/>
          </a:bodyPr>
          <a:lstStyle>
            <a:lvl1pPr marL="0" indent="0" algn="l">
              <a:buNone/>
              <a:defRPr sz="1800">
                <a:solidFill>
                  <a:schemeClr val="tx1"/>
                </a:solidFill>
                <a:latin typeface="Arial Narrow" panose="020B0606020202030204" pitchFamily="34" charset="0"/>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0"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endParaRPr lang="de-DE" noProof="0" dirty="0"/>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3"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3" y="4589465"/>
            <a:ext cx="10515600" cy="1500187"/>
          </a:xfrm>
        </p:spPr>
        <p:txBody>
          <a:bodyPr/>
          <a:lstStyle>
            <a:lvl1pPr marL="0" indent="0">
              <a:buNone/>
              <a:defRPr sz="2400">
                <a:solidFill>
                  <a:schemeClr val="tx1">
                    <a:tint val="75000"/>
                  </a:schemeClr>
                </a:solidFill>
              </a:defRPr>
            </a:lvl1pPr>
            <a:lvl2pPr marL="457212" indent="0">
              <a:buNone/>
              <a:defRPr sz="2000">
                <a:solidFill>
                  <a:schemeClr val="tx1">
                    <a:tint val="75000"/>
                  </a:schemeClr>
                </a:solidFill>
              </a:defRPr>
            </a:lvl2pPr>
            <a:lvl3pPr marL="914423" indent="0">
              <a:buNone/>
              <a:defRPr sz="1800">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0"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00DF9BB-8040-4D42-B386-02B76D6A6B5F}" type="datetime1">
              <a:rPr lang="zh-CN" altLang="en-US" smtClean="0"/>
              <a:t>2022/12/26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C53AA-A04D-427A-B7C6-B3886884738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1"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1"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84451AE-EA2C-406A-9CF6-22955132C1A7}" type="datetime1">
              <a:rPr lang="zh-CN" altLang="en-US" smtClean="0"/>
              <a:t>2022/12/26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1C53AA-A04D-427A-B7C6-B3886884738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91" y="1681163"/>
            <a:ext cx="5157787" cy="82391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91"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3"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7C0F768-2E03-4B76-8317-6999D9C1D238}" type="datetime1">
              <a:rPr lang="zh-CN" altLang="en-US" smtClean="0"/>
              <a:t>2022/12/26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F1C53AA-A04D-427A-B7C6-B3886884738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AA166B-A4F0-4E66-9C4A-E6962ED340F1}" type="datetime1">
              <a:rPr lang="zh-CN" altLang="en-US" smtClean="0"/>
              <a:t>2022/12/26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F1C53AA-A04D-427A-B7C6-B3886884738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A655DB8-FBD7-41B1-8173-3AF4F492B316}" type="datetime1">
              <a:rPr lang="zh-CN" altLang="en-US" smtClean="0"/>
              <a:t>2022/12/26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F1C53AA-A04D-427A-B7C6-B3886884738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6"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91" y="2057400"/>
            <a:ext cx="3932236" cy="3811588"/>
          </a:xfrm>
        </p:spPr>
        <p:txBody>
          <a:bodyPr/>
          <a:lstStyle>
            <a:lvl1pPr marL="0" indent="0">
              <a:buNone/>
              <a:defRPr sz="1600"/>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5C93747-EB40-4B23-8135-80BC3AD5F2C7}" type="datetime1">
              <a:rPr lang="zh-CN" altLang="en-US" smtClean="0"/>
              <a:t>2022/12/26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1C53AA-A04D-427A-B7C6-B3886884738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image" Target="../media/image2.GIF"/><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75633-9787-4C35-A1C7-E7A709F4B8FE}" type="datetime1">
              <a:rPr lang="zh-CN" altLang="en-US" smtClean="0"/>
              <a:t>2022/12/26</a:t>
            </a:fld>
            <a:endParaRPr lang="zh-CN" altLang="en-US"/>
          </a:p>
        </p:txBody>
      </p:sp>
      <p:sp>
        <p:nvSpPr>
          <p:cNvPr id="5" name="页脚占位符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C53AA-A04D-427A-B7C6-B3886884738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6"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34436" y="0"/>
            <a:ext cx="9986434" cy="764704"/>
          </a:xfrm>
          <a:prstGeom prst="rect">
            <a:avLst/>
          </a:prstGeom>
        </p:spPr>
        <p:txBody>
          <a:bodyPr vert="horz" lIns="0" tIns="0" rIns="91440" bIns="4572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334436" y="1196976"/>
            <a:ext cx="11523132" cy="5275262"/>
          </a:xfrm>
          <a:prstGeom prst="rect">
            <a:avLst/>
          </a:prstGeom>
        </p:spPr>
        <p:txBody>
          <a:bodyPr vert="horz" lIns="91440" tIns="45720" rIns="91440" bIns="45720" rtlCol="0">
            <a:normAutofit/>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cxnSp>
        <p:nvCxnSpPr>
          <p:cNvPr id="7" name="Gerade Verbindung 12"/>
          <p:cNvCxnSpPr>
            <a:cxnSpLocks noChangeShapeType="1"/>
          </p:cNvCxnSpPr>
          <p:nvPr/>
        </p:nvCxnSpPr>
        <p:spPr bwMode="auto">
          <a:xfrm>
            <a:off x="334434" y="773957"/>
            <a:ext cx="9985109" cy="0"/>
          </a:xfrm>
          <a:prstGeom prst="line">
            <a:avLst/>
          </a:prstGeom>
          <a:noFill/>
          <a:ln w="25400" algn="ctr">
            <a:solidFill>
              <a:srgbClr val="0046AD"/>
            </a:solidFill>
            <a:round/>
          </a:ln>
        </p:spPr>
      </p:cxnSp>
      <p:sp>
        <p:nvSpPr>
          <p:cNvPr id="6" name="Foliennummernplatzhalter 5"/>
          <p:cNvSpPr>
            <a:spLocks noGrp="1"/>
          </p:cNvSpPr>
          <p:nvPr>
            <p:ph type="sldNum" sz="quarter" idx="4"/>
          </p:nvPr>
        </p:nvSpPr>
        <p:spPr>
          <a:xfrm>
            <a:off x="334436" y="6606000"/>
            <a:ext cx="11523132" cy="252000"/>
          </a:xfrm>
          <a:prstGeom prst="rect">
            <a:avLst/>
          </a:prstGeom>
          <a:blipFill dpi="0" rotWithShape="1">
            <a:blip r:embed="rId25" cstate="print"/>
            <a:srcRect/>
            <a:stretch>
              <a:fillRect/>
            </a:stretch>
          </a:blipFill>
        </p:spPr>
        <p:txBody>
          <a:bodyPr vert="horz" lIns="91440" tIns="45720" rIns="91440" bIns="45720" rtlCol="0" anchor="ctr"/>
          <a:lstStyle>
            <a:lvl1pPr algn="r">
              <a:defRPr sz="1000">
                <a:solidFill>
                  <a:schemeClr val="tx1"/>
                </a:solidFill>
                <a:latin typeface="Arial Narrow" panose="020B0606020202030204" pitchFamily="34" charset="0"/>
              </a:defRPr>
            </a:lvl1pPr>
          </a:lstStyle>
          <a:p>
            <a:pPr algn="l">
              <a:spcAft>
                <a:spcPts val="600"/>
              </a:spcAft>
              <a:tabLst>
                <a:tab pos="7081697" algn="l"/>
              </a:tabLst>
            </a:pPr>
            <a:r>
              <a:rPr lang="en-US" smtClean="0"/>
              <a:t>TÜV SÜD Greater China	Folie ‹Nr.› </a:t>
            </a:r>
            <a:endParaRPr lang="de-DE" dirty="0"/>
          </a:p>
        </p:txBody>
      </p:sp>
      <p:sp>
        <p:nvSpPr>
          <p:cNvPr id="5" name="Fußzeilenplatzhalter 4"/>
          <p:cNvSpPr>
            <a:spLocks noGrp="1"/>
          </p:cNvSpPr>
          <p:nvPr>
            <p:ph type="ftr" sz="quarter" idx="3"/>
          </p:nvPr>
        </p:nvSpPr>
        <p:spPr>
          <a:xfrm>
            <a:off x="5088000" y="6645600"/>
            <a:ext cx="4607947" cy="172800"/>
          </a:xfrm>
          <a:prstGeom prst="rect">
            <a:avLst/>
          </a:prstGeom>
        </p:spPr>
        <p:txBody>
          <a:bodyPr vert="horz" lIns="91440" tIns="45720" rIns="91440" bIns="45720" rtlCol="0" anchor="ctr"/>
          <a:lstStyle>
            <a:lvl1pPr algn="ctr">
              <a:defRPr sz="1000">
                <a:solidFill>
                  <a:schemeClr val="tx1"/>
                </a:solidFill>
                <a:latin typeface="Arial Narrow" panose="020B0606020202030204" pitchFamily="34" charset="0"/>
              </a:defRPr>
            </a:lvl1pPr>
          </a:lstStyle>
          <a:p>
            <a:endParaRPr lang="de-DE" noProof="0" dirty="0"/>
          </a:p>
        </p:txBody>
      </p:sp>
      <p:sp>
        <p:nvSpPr>
          <p:cNvPr id="4" name="Datumsplatzhalter 3"/>
          <p:cNvSpPr>
            <a:spLocks noGrp="1"/>
          </p:cNvSpPr>
          <p:nvPr>
            <p:ph type="dt" sz="half" idx="2"/>
          </p:nvPr>
        </p:nvSpPr>
        <p:spPr>
          <a:xfrm>
            <a:off x="3936000" y="6645600"/>
            <a:ext cx="1152000" cy="172800"/>
          </a:xfrm>
          <a:prstGeom prst="rect">
            <a:avLst/>
          </a:prstGeom>
        </p:spPr>
        <p:txBody>
          <a:bodyPr vert="horz" lIns="91440" tIns="45720" rIns="91440" bIns="45720" rtlCol="0" anchor="ctr"/>
          <a:lstStyle>
            <a:lvl1pPr algn="l">
              <a:defRPr sz="1000">
                <a:solidFill>
                  <a:schemeClr val="tx1"/>
                </a:solidFill>
                <a:latin typeface="Arial Narrow" panose="020B0606020202030204" pitchFamily="34" charset="0"/>
              </a:defRPr>
            </a:lvl1pPr>
          </a:lstStyle>
          <a:p>
            <a:fld id="{85E3D8C9-C615-46E4-87A9-A619112510AC}" type="datetime5">
              <a:rPr lang="de-DE" noProof="0" smtClean="0"/>
              <a:t>22-12-26</a:t>
            </a:fld>
            <a:endParaRPr lang="de-DE" noProof="0" dirty="0"/>
          </a:p>
        </p:txBody>
      </p:sp>
      <p:pic>
        <p:nvPicPr>
          <p:cNvPr id="9" name="Picture 10" descr="V:\Schwarzes Brett\Corporate Design-Vorlagen\Z_Logos\3D Logo Varianten\00_TÜV SÜD AG\Screen\freestanding\rgb\TS_TS_f_rgb.gif"/>
          <p:cNvPicPr>
            <a:picLocks noChangeAspect="1" noChangeArrowheads="1"/>
          </p:cNvPicPr>
          <p:nvPr userDrawn="1"/>
        </p:nvPicPr>
        <p:blipFill>
          <a:blip r:embed="rId26" cstate="print"/>
          <a:srcRect l="8007" t="7227" r="8007" b="16621"/>
          <a:stretch>
            <a:fillRect/>
          </a:stretch>
        </p:blipFill>
        <p:spPr bwMode="auto">
          <a:xfrm>
            <a:off x="10449604" y="108003"/>
            <a:ext cx="1611010" cy="1213943"/>
          </a:xfrm>
          <a:prstGeom prst="rect">
            <a:avLst/>
          </a:prstGeom>
          <a:noFill/>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hdr="0"/>
  <p:txStyles>
    <p:titleStyle>
      <a:lvl1pPr algn="l" defTabSz="914423" rtl="0" eaLnBrk="1" latinLnBrk="0" hangingPunct="1">
        <a:spcBef>
          <a:spcPct val="0"/>
        </a:spcBef>
        <a:buNone/>
        <a:defRPr sz="2400" kern="1200">
          <a:solidFill>
            <a:schemeClr val="tx1"/>
          </a:solidFill>
          <a:latin typeface="Arial Narrow" panose="020B0606020202030204" pitchFamily="34" charset="0"/>
          <a:ea typeface="+mj-ea"/>
          <a:cs typeface="+mj-cs"/>
        </a:defRPr>
      </a:lvl1pPr>
    </p:titleStyle>
    <p:bodyStyle>
      <a:lvl1pPr marL="268611" indent="-268611" algn="l" defTabSz="914423" rtl="0" eaLnBrk="1" latinLnBrk="0" hangingPunct="1">
        <a:spcBef>
          <a:spcPts val="300"/>
        </a:spcBef>
        <a:buFont typeface="Arial" panose="020B0604020202020204" pitchFamily="34" charset="0"/>
        <a:buChar char="•"/>
        <a:defRPr sz="2200" kern="1200">
          <a:solidFill>
            <a:schemeClr val="tx1"/>
          </a:solidFill>
          <a:latin typeface="Arial Narrow" panose="020B0606020202030204" pitchFamily="34" charset="0"/>
          <a:ea typeface="+mn-ea"/>
          <a:cs typeface="+mn-cs"/>
        </a:defRPr>
      </a:lvl1pPr>
      <a:lvl2pPr marL="538494" indent="-269882" algn="l" defTabSz="914423" rtl="0" eaLnBrk="1" latinLnBrk="0" hangingPunct="1">
        <a:spcBef>
          <a:spcPts val="1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2pPr>
      <a:lvl3pPr marL="810280" indent="-215906" algn="l" defTabSz="914423" rtl="0" eaLnBrk="1" latinLnBrk="0" hangingPunct="1">
        <a:spcBef>
          <a:spcPts val="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026186" indent="-215906" algn="l" defTabSz="914423" rtl="0" eaLnBrk="1" latinLnBrk="0" hangingPunct="1">
        <a:spcBef>
          <a:spcPts val="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1242091" indent="-215906" algn="l" defTabSz="914423" rtl="0" eaLnBrk="1" latinLnBrk="0" hangingPunct="1">
        <a:spcBef>
          <a:spcPts val="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6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5198@risenenergy.com"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5" y="1"/>
            <a:ext cx="12260141" cy="6856445"/>
          </a:xfrm>
          <a:prstGeom prst="rect">
            <a:avLst/>
          </a:prstGeom>
        </p:spPr>
      </p:pic>
      <p:sp>
        <p:nvSpPr>
          <p:cNvPr id="13" name="文本框 12"/>
          <p:cNvSpPr txBox="1"/>
          <p:nvPr/>
        </p:nvSpPr>
        <p:spPr>
          <a:xfrm>
            <a:off x="9875624" y="182369"/>
            <a:ext cx="1928432" cy="350865"/>
          </a:xfrm>
          <a:prstGeom prst="rect">
            <a:avLst/>
          </a:prstGeom>
          <a:noFill/>
        </p:spPr>
        <p:txBody>
          <a:bodyPr wrap="square" rtlCol="0">
            <a:spAutoFit/>
          </a:bodyPr>
          <a:lstStyle/>
          <a:p>
            <a:pPr algn="r">
              <a:lnSpc>
                <a:spcPct val="120000"/>
              </a:lnSpc>
              <a:spcBef>
                <a:spcPct val="0"/>
              </a:spcBef>
            </a:pPr>
            <a:r>
              <a:rPr lang="en-US" altLang="zh-CN" sz="1400" dirty="0">
                <a:solidFill>
                  <a:schemeClr val="bg1"/>
                </a:solidFill>
                <a:effectLst>
                  <a:outerShdw blurRad="38100" dist="38100" dir="2700000" algn="tl">
                    <a:srgbClr val="000000">
                      <a:alpha val="43137"/>
                    </a:srgbClr>
                  </a:outerShdw>
                </a:effectLst>
                <a:cs typeface="+mn-ea"/>
              </a:rPr>
              <a:t>www.risenenergy.com</a:t>
            </a:r>
            <a:endParaRPr lang="zh-CN" altLang="en-US" sz="1400" dirty="0">
              <a:solidFill>
                <a:schemeClr val="bg1"/>
              </a:solidFill>
              <a:effectLst>
                <a:outerShdw blurRad="38100" dist="38100" dir="2700000" algn="tl">
                  <a:srgbClr val="000000">
                    <a:alpha val="43137"/>
                  </a:srgbClr>
                </a:outerShdw>
              </a:effectLst>
              <a:cs typeface="+mn-ea"/>
            </a:endParaRPr>
          </a:p>
        </p:txBody>
      </p:sp>
      <p:grpSp>
        <p:nvGrpSpPr>
          <p:cNvPr id="17" name="组合 16"/>
          <p:cNvGrpSpPr/>
          <p:nvPr/>
        </p:nvGrpSpPr>
        <p:grpSpPr>
          <a:xfrm>
            <a:off x="-35168" y="3970243"/>
            <a:ext cx="12292326" cy="2887759"/>
            <a:chOff x="-35168" y="3970241"/>
            <a:chExt cx="12292326" cy="2887759"/>
          </a:xfrm>
        </p:grpSpPr>
        <p:sp>
          <p:nvSpPr>
            <p:cNvPr id="18" name="矩形 3"/>
            <p:cNvSpPr/>
            <p:nvPr/>
          </p:nvSpPr>
          <p:spPr>
            <a:xfrm>
              <a:off x="-35168" y="3970241"/>
              <a:ext cx="12292326" cy="2444223"/>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200793"/>
                <a:gd name="connsiteY0-42" fmla="*/ 0 h 1855177"/>
                <a:gd name="connsiteX1-43" fmla="*/ 12200793 w 12200793"/>
                <a:gd name="connsiteY1-44" fmla="*/ 100675 h 1855177"/>
                <a:gd name="connsiteX2-45" fmla="*/ 12192000 w 12200793"/>
                <a:gd name="connsiteY2-46" fmla="*/ 1855177 h 1855177"/>
                <a:gd name="connsiteX3-47" fmla="*/ 0 w 12200793"/>
                <a:gd name="connsiteY3-48" fmla="*/ 1855177 h 1855177"/>
                <a:gd name="connsiteX4-49" fmla="*/ 0 w 12200793"/>
                <a:gd name="connsiteY4-50" fmla="*/ 0 h 1855177"/>
                <a:gd name="connsiteX0-51" fmla="*/ 0 w 12218378"/>
                <a:gd name="connsiteY0-52" fmla="*/ 0 h 2054741"/>
                <a:gd name="connsiteX1-53" fmla="*/ 12218378 w 12218378"/>
                <a:gd name="connsiteY1-54" fmla="*/ 300239 h 2054741"/>
                <a:gd name="connsiteX2-55" fmla="*/ 12209585 w 12218378"/>
                <a:gd name="connsiteY2-56" fmla="*/ 2054741 h 2054741"/>
                <a:gd name="connsiteX3-57" fmla="*/ 17585 w 12218378"/>
                <a:gd name="connsiteY3-58" fmla="*/ 2054741 h 2054741"/>
                <a:gd name="connsiteX4-59" fmla="*/ 0 w 12218378"/>
                <a:gd name="connsiteY4-60" fmla="*/ 0 h 2054741"/>
                <a:gd name="connsiteX0-61" fmla="*/ 0 w 12209585"/>
                <a:gd name="connsiteY0-62" fmla="*/ 0 h 2054741"/>
                <a:gd name="connsiteX1-63" fmla="*/ 12200794 w 12209585"/>
                <a:gd name="connsiteY1-64" fmla="*/ 448064 h 2054741"/>
                <a:gd name="connsiteX2-65" fmla="*/ 12209585 w 12209585"/>
                <a:gd name="connsiteY2-66" fmla="*/ 2054741 h 2054741"/>
                <a:gd name="connsiteX3-67" fmla="*/ 17585 w 12209585"/>
                <a:gd name="connsiteY3-68" fmla="*/ 2054741 h 2054741"/>
                <a:gd name="connsiteX4-69" fmla="*/ 0 w 12209585"/>
                <a:gd name="connsiteY4-70" fmla="*/ 0 h 2054741"/>
                <a:gd name="connsiteX0-71" fmla="*/ 0 w 12224107"/>
                <a:gd name="connsiteY0-72" fmla="*/ 0 h 2054741"/>
                <a:gd name="connsiteX1-73" fmla="*/ 12223815 w 12224107"/>
                <a:gd name="connsiteY1-74" fmla="*/ 642669 h 2054741"/>
                <a:gd name="connsiteX2-75" fmla="*/ 12209585 w 12224107"/>
                <a:gd name="connsiteY2-76" fmla="*/ 2054741 h 2054741"/>
                <a:gd name="connsiteX3-77" fmla="*/ 17585 w 12224107"/>
                <a:gd name="connsiteY3-78" fmla="*/ 2054741 h 2054741"/>
                <a:gd name="connsiteX4-79" fmla="*/ 0 w 12224107"/>
                <a:gd name="connsiteY4-80" fmla="*/ 0 h 20547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24107" h="2054741">
                  <a:moveTo>
                    <a:pt x="0" y="0"/>
                  </a:moveTo>
                  <a:cubicBezTo>
                    <a:pt x="2094523" y="2086707"/>
                    <a:pt x="8581846" y="1195485"/>
                    <a:pt x="12223815" y="642669"/>
                  </a:cubicBezTo>
                  <a:cubicBezTo>
                    <a:pt x="12226745" y="1178228"/>
                    <a:pt x="12206655" y="1519182"/>
                    <a:pt x="12209585" y="2054741"/>
                  </a:cubicBezTo>
                  <a:lnTo>
                    <a:pt x="17585" y="2054741"/>
                  </a:lnTo>
                  <a:lnTo>
                    <a:pt x="0" y="0"/>
                  </a:lnTo>
                  <a:close/>
                </a:path>
              </a:pathLst>
            </a:cu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3"/>
            <p:cNvSpPr/>
            <p:nvPr/>
          </p:nvSpPr>
          <p:spPr>
            <a:xfrm>
              <a:off x="-35168" y="4803494"/>
              <a:ext cx="12260139" cy="1963425"/>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192000"/>
                <a:gd name="connsiteY0-42" fmla="*/ 1758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0 w 12192000"/>
                <a:gd name="connsiteY4-50" fmla="*/ 17585 h 1872762"/>
                <a:gd name="connsiteX0-51" fmla="*/ 0 w 12218377"/>
                <a:gd name="connsiteY0-52" fmla="*/ 0 h 1855177"/>
                <a:gd name="connsiteX1-53" fmla="*/ 12218377 w 12218377"/>
                <a:gd name="connsiteY1-54" fmla="*/ 100675 h 1855177"/>
                <a:gd name="connsiteX2-55" fmla="*/ 12192000 w 12218377"/>
                <a:gd name="connsiteY2-56" fmla="*/ 1855177 h 1855177"/>
                <a:gd name="connsiteX3-57" fmla="*/ 0 w 12218377"/>
                <a:gd name="connsiteY3-58" fmla="*/ 1855177 h 1855177"/>
                <a:gd name="connsiteX4-59" fmla="*/ 0 w 12218377"/>
                <a:gd name="connsiteY4-60" fmla="*/ 0 h 1855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8377" h="1855177">
                  <a:moveTo>
                    <a:pt x="0" y="0"/>
                  </a:moveTo>
                  <a:cubicBezTo>
                    <a:pt x="2094523" y="2086707"/>
                    <a:pt x="8743462" y="320884"/>
                    <a:pt x="12218377" y="100675"/>
                  </a:cubicBezTo>
                  <a:lnTo>
                    <a:pt x="12192000" y="1855177"/>
                  </a:lnTo>
                  <a:lnTo>
                    <a:pt x="0" y="1855177"/>
                  </a:lnTo>
                  <a:lnTo>
                    <a:pt x="0" y="0"/>
                  </a:lnTo>
                  <a:close/>
                </a:path>
              </a:pathLst>
            </a:cu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3"/>
            <p:cNvSpPr/>
            <p:nvPr/>
          </p:nvSpPr>
          <p:spPr>
            <a:xfrm>
              <a:off x="-35168" y="4630251"/>
              <a:ext cx="12292326" cy="2227749"/>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209487"/>
                <a:gd name="connsiteY0-32" fmla="*/ 594104 h 1872762"/>
                <a:gd name="connsiteX1-33" fmla="*/ 12209487 w 12209487"/>
                <a:gd name="connsiteY1-34" fmla="*/ 0 h 1872762"/>
                <a:gd name="connsiteX2-35" fmla="*/ 12209487 w 12209487"/>
                <a:gd name="connsiteY2-36" fmla="*/ 1872762 h 1872762"/>
                <a:gd name="connsiteX3-37" fmla="*/ 17487 w 12209487"/>
                <a:gd name="connsiteY3-38" fmla="*/ 1872762 h 1872762"/>
                <a:gd name="connsiteX4-39" fmla="*/ 0 w 12209487"/>
                <a:gd name="connsiteY4-40" fmla="*/ 594104 h 1872762"/>
                <a:gd name="connsiteX0-41" fmla="*/ 8743 w 12192000"/>
                <a:gd name="connsiteY0-42" fmla="*/ 42410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8743 w 12192000"/>
                <a:gd name="connsiteY4-50" fmla="*/ 424105 h 1872762"/>
                <a:gd name="connsiteX0-51" fmla="*/ 8743 w 12192000"/>
                <a:gd name="connsiteY0-52" fmla="*/ 424105 h 1872762"/>
                <a:gd name="connsiteX1-53" fmla="*/ 12192000 w 12192000"/>
                <a:gd name="connsiteY1-54" fmla="*/ 0 h 1872762"/>
                <a:gd name="connsiteX2-55" fmla="*/ 12192000 w 12192000"/>
                <a:gd name="connsiteY2-56" fmla="*/ 1872762 h 1872762"/>
                <a:gd name="connsiteX3-57" fmla="*/ 0 w 12192000"/>
                <a:gd name="connsiteY3-58" fmla="*/ 1872762 h 1872762"/>
                <a:gd name="connsiteX4-59" fmla="*/ 8743 w 12192000"/>
                <a:gd name="connsiteY4-60" fmla="*/ 424105 h 18727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1872762">
                  <a:moveTo>
                    <a:pt x="8743" y="424105"/>
                  </a:moveTo>
                  <a:cubicBezTo>
                    <a:pt x="2689077" y="2126466"/>
                    <a:pt x="8128000" y="5862"/>
                    <a:pt x="12192000" y="0"/>
                  </a:cubicBezTo>
                  <a:lnTo>
                    <a:pt x="12192000" y="1872762"/>
                  </a:lnTo>
                  <a:lnTo>
                    <a:pt x="0" y="1872762"/>
                  </a:lnTo>
                  <a:cubicBezTo>
                    <a:pt x="2914" y="1389876"/>
                    <a:pt x="5829" y="906991"/>
                    <a:pt x="8743" y="4241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原创设计师QQ598969553          _4"/>
          <p:cNvSpPr txBox="1">
            <a:spLocks noChangeArrowheads="1"/>
          </p:cNvSpPr>
          <p:nvPr/>
        </p:nvSpPr>
        <p:spPr bwMode="auto">
          <a:xfrm>
            <a:off x="5282511" y="2497737"/>
            <a:ext cx="65215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ts val="0"/>
              </a:spcBef>
              <a:buNone/>
            </a:pPr>
            <a:r>
              <a:rPr lang="en-US" altLang="zh-CN" sz="3600" b="1" dirty="0">
                <a:solidFill>
                  <a:schemeClr val="bg1"/>
                </a:solidFill>
                <a:effectLst>
                  <a:outerShdw blurRad="38100" dist="38100" dir="2700000" algn="tl">
                    <a:srgbClr val="000000">
                      <a:alpha val="43137"/>
                    </a:srgbClr>
                  </a:outerShdw>
                </a:effectLst>
                <a:latin typeface="+mn-lt"/>
                <a:ea typeface="思源黑体 CN Medium" panose="020B0600000000000000" pitchFamily="34" charset="-122"/>
              </a:rPr>
              <a:t>RISEN ENERGY CO., LTD.</a:t>
            </a:r>
            <a:endParaRPr lang="zh-CN" altLang="en-US" sz="3600" dirty="0">
              <a:solidFill>
                <a:schemeClr val="bg1"/>
              </a:solidFill>
              <a:effectLst>
                <a:outerShdw blurRad="38100" dist="38100" dir="2700000" algn="tl">
                  <a:srgbClr val="000000">
                    <a:alpha val="43137"/>
                  </a:srgbClr>
                </a:outerShdw>
              </a:effectLst>
              <a:latin typeface="+mn-lt"/>
              <a:ea typeface="等线" panose="02010600030101010101" pitchFamily="2"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4985" y="5452531"/>
            <a:ext cx="2628779" cy="7951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 y="4345552"/>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10</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1184368" y="1565991"/>
            <a:ext cx="10406895" cy="2862322"/>
          </a:xfrm>
          <a:prstGeom prst="rect">
            <a:avLst/>
          </a:prstGeom>
        </p:spPr>
        <p:txBody>
          <a:bodyPr wrap="square">
            <a:spAutoFit/>
          </a:bodyPr>
          <a:lstStyle/>
          <a:p>
            <a:pPr marL="342910" indent="-342910">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Specific Issue Committee Responsibilities</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ESG Committee has 4 sub-committees working on specific issues, EHS Committee, Compliance and Ethics Committee, Sustainable Procurement Committee, and Employee Welfare Committee, which are responsible for the management and implementation of every specific topic, as well as the implementation and promotion of every specific task.</a:t>
            </a: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矩形 1"/>
          <p:cNvSpPr/>
          <p:nvPr/>
        </p:nvSpPr>
        <p:spPr>
          <a:xfrm>
            <a:off x="3943810" y="460396"/>
            <a:ext cx="4304383"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Responsibility Description</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 y="4345552"/>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11</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1129965" y="1372389"/>
            <a:ext cx="10406895" cy="3323987"/>
          </a:xfrm>
          <a:prstGeom prst="rect">
            <a:avLst/>
          </a:prstGeom>
        </p:spPr>
        <p:txBody>
          <a:bodyPr wrap="square">
            <a:spAutoFit/>
          </a:bodyPr>
          <a:lstStyle/>
          <a:p>
            <a:pPr marL="342910" indent="-342910">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Special Issues Committee Responsibilities</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representatives of each functional module from each specific issue committee shall regularly report to the leader of specific issue committee on the achievement of the goals and risk control status of the topics they are responsible for;</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directors of each specific issue committee shall regularly report to the chairman of the Sustainable Development Committee on the achievement of the goals of each specific topic and the status of risk management and control.</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矩形 1"/>
          <p:cNvSpPr/>
          <p:nvPr/>
        </p:nvSpPr>
        <p:spPr>
          <a:xfrm>
            <a:off x="3943810" y="460396"/>
            <a:ext cx="4304383"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Responsibility Description</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611317" y="1047558"/>
            <a:ext cx="7580684" cy="3794276"/>
            <a:chOff x="4611316" y="1609659"/>
            <a:chExt cx="7580684" cy="3794276"/>
          </a:xfrm>
        </p:grpSpPr>
        <p:sp>
          <p:nvSpPr>
            <p:cNvPr id="62" name="矩形 61"/>
            <p:cNvSpPr/>
            <p:nvPr/>
          </p:nvSpPr>
          <p:spPr>
            <a:xfrm>
              <a:off x="4752378" y="2563766"/>
              <a:ext cx="7439622" cy="60944"/>
            </a:xfrm>
            <a:prstGeom prst="rect">
              <a:avLst/>
            </a:pr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grpSp>
          <p:nvGrpSpPr>
            <p:cNvPr id="4" name="组合 3"/>
            <p:cNvGrpSpPr/>
            <p:nvPr/>
          </p:nvGrpSpPr>
          <p:grpSpPr>
            <a:xfrm>
              <a:off x="4611316" y="1609659"/>
              <a:ext cx="7580684" cy="3794276"/>
              <a:chOff x="4414069" y="709131"/>
              <a:chExt cx="7580684" cy="3794276"/>
            </a:xfrm>
          </p:grpSpPr>
          <p:sp>
            <p:nvSpPr>
              <p:cNvPr id="45" name="矩形 44"/>
              <p:cNvSpPr/>
              <p:nvPr/>
            </p:nvSpPr>
            <p:spPr>
              <a:xfrm>
                <a:off x="4414069" y="709131"/>
                <a:ext cx="5545108" cy="954107"/>
              </a:xfrm>
              <a:prstGeom prst="rect">
                <a:avLst/>
              </a:prstGeom>
            </p:spPr>
            <p:txBody>
              <a:bodyPr wrap="none">
                <a:spAutoFit/>
              </a:bodyPr>
              <a:lstStyle/>
              <a:p>
                <a:r>
                  <a:rPr lang="en-US" altLang="zh-CN" sz="2800"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03 Stakeholder Engagement and </a:t>
                </a:r>
              </a:p>
              <a:p>
                <a:r>
                  <a:rPr lang="en-US" altLang="zh-CN" sz="2800"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Appeal Mechanism</a:t>
                </a:r>
              </a:p>
            </p:txBody>
          </p:sp>
          <p:sp>
            <p:nvSpPr>
              <p:cNvPr id="30" name="内容占位符 2"/>
              <p:cNvSpPr txBox="1"/>
              <p:nvPr/>
            </p:nvSpPr>
            <p:spPr>
              <a:xfrm>
                <a:off x="4499656" y="1918802"/>
                <a:ext cx="7495097" cy="25846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ltLang="zh-CN"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Public platform for stakeholder engagement</a:t>
                </a:r>
              </a:p>
              <a:p>
                <a:pPr algn="l">
                  <a:lnSpc>
                    <a:spcPct val="150000"/>
                  </a:lnSpc>
                </a:pPr>
                <a:r>
                  <a:rPr lang="en-US" altLang="zh-CN"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Specific platform for stakeholder engagement</a:t>
                </a:r>
              </a:p>
              <a:p>
                <a:pPr algn="l">
                  <a:lnSpc>
                    <a:spcPct val="150000"/>
                  </a:lnSpc>
                </a:pPr>
                <a:r>
                  <a:rPr lang="en-US" altLang="zh-CN"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Shareholder appeal mechanism</a:t>
                </a:r>
                <a:endPar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grpSp>
        <p:nvGrpSpPr>
          <p:cNvPr id="3" name="组合 2"/>
          <p:cNvGrpSpPr/>
          <p:nvPr/>
        </p:nvGrpSpPr>
        <p:grpSpPr>
          <a:xfrm>
            <a:off x="-21543" y="3996177"/>
            <a:ext cx="12239197" cy="2887759"/>
            <a:chOff x="0" y="3996175"/>
            <a:chExt cx="12217654" cy="2887759"/>
          </a:xfrm>
        </p:grpSpPr>
        <p:grpSp>
          <p:nvGrpSpPr>
            <p:cNvPr id="10" name="组合 9"/>
            <p:cNvGrpSpPr/>
            <p:nvPr/>
          </p:nvGrpSpPr>
          <p:grpSpPr>
            <a:xfrm>
              <a:off x="0" y="3996175"/>
              <a:ext cx="12217654" cy="2887759"/>
              <a:chOff x="39504" y="3600592"/>
              <a:chExt cx="12217654" cy="2887759"/>
            </a:xfrm>
          </p:grpSpPr>
          <p:sp>
            <p:nvSpPr>
              <p:cNvPr id="11" name="矩形 3"/>
              <p:cNvSpPr/>
              <p:nvPr/>
            </p:nvSpPr>
            <p:spPr>
              <a:xfrm>
                <a:off x="39504" y="3600592"/>
                <a:ext cx="12217654" cy="2444223"/>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200793"/>
                  <a:gd name="connsiteY0-42" fmla="*/ 0 h 1855177"/>
                  <a:gd name="connsiteX1-43" fmla="*/ 12200793 w 12200793"/>
                  <a:gd name="connsiteY1-44" fmla="*/ 100675 h 1855177"/>
                  <a:gd name="connsiteX2-45" fmla="*/ 12192000 w 12200793"/>
                  <a:gd name="connsiteY2-46" fmla="*/ 1855177 h 1855177"/>
                  <a:gd name="connsiteX3-47" fmla="*/ 0 w 12200793"/>
                  <a:gd name="connsiteY3-48" fmla="*/ 1855177 h 1855177"/>
                  <a:gd name="connsiteX4-49" fmla="*/ 0 w 12200793"/>
                  <a:gd name="connsiteY4-50" fmla="*/ 0 h 1855177"/>
                  <a:gd name="connsiteX0-51" fmla="*/ 0 w 12218378"/>
                  <a:gd name="connsiteY0-52" fmla="*/ 0 h 2054741"/>
                  <a:gd name="connsiteX1-53" fmla="*/ 12218378 w 12218378"/>
                  <a:gd name="connsiteY1-54" fmla="*/ 300239 h 2054741"/>
                  <a:gd name="connsiteX2-55" fmla="*/ 12209585 w 12218378"/>
                  <a:gd name="connsiteY2-56" fmla="*/ 2054741 h 2054741"/>
                  <a:gd name="connsiteX3-57" fmla="*/ 17585 w 12218378"/>
                  <a:gd name="connsiteY3-58" fmla="*/ 2054741 h 2054741"/>
                  <a:gd name="connsiteX4-59" fmla="*/ 0 w 12218378"/>
                  <a:gd name="connsiteY4-60" fmla="*/ 0 h 2054741"/>
                  <a:gd name="connsiteX0-61" fmla="*/ 0 w 12209585"/>
                  <a:gd name="connsiteY0-62" fmla="*/ 0 h 2054741"/>
                  <a:gd name="connsiteX1-63" fmla="*/ 12200794 w 12209585"/>
                  <a:gd name="connsiteY1-64" fmla="*/ 448064 h 2054741"/>
                  <a:gd name="connsiteX2-65" fmla="*/ 12209585 w 12209585"/>
                  <a:gd name="connsiteY2-66" fmla="*/ 2054741 h 2054741"/>
                  <a:gd name="connsiteX3-67" fmla="*/ 17585 w 12209585"/>
                  <a:gd name="connsiteY3-68" fmla="*/ 2054741 h 2054741"/>
                  <a:gd name="connsiteX4-69" fmla="*/ 0 w 12209585"/>
                  <a:gd name="connsiteY4-70" fmla="*/ 0 h 2054741"/>
                  <a:gd name="connsiteX0-71" fmla="*/ 0 w 12224107"/>
                  <a:gd name="connsiteY0-72" fmla="*/ 0 h 2054741"/>
                  <a:gd name="connsiteX1-73" fmla="*/ 12223815 w 12224107"/>
                  <a:gd name="connsiteY1-74" fmla="*/ 642669 h 2054741"/>
                  <a:gd name="connsiteX2-75" fmla="*/ 12209585 w 12224107"/>
                  <a:gd name="connsiteY2-76" fmla="*/ 2054741 h 2054741"/>
                  <a:gd name="connsiteX3-77" fmla="*/ 17585 w 12224107"/>
                  <a:gd name="connsiteY3-78" fmla="*/ 2054741 h 2054741"/>
                  <a:gd name="connsiteX4-79" fmla="*/ 0 w 12224107"/>
                  <a:gd name="connsiteY4-80" fmla="*/ 0 h 20547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24107" h="2054741">
                    <a:moveTo>
                      <a:pt x="0" y="0"/>
                    </a:moveTo>
                    <a:cubicBezTo>
                      <a:pt x="2094523" y="2086707"/>
                      <a:pt x="8581846" y="1195485"/>
                      <a:pt x="12223815" y="642669"/>
                    </a:cubicBezTo>
                    <a:cubicBezTo>
                      <a:pt x="12226745" y="1178228"/>
                      <a:pt x="12206655" y="1519182"/>
                      <a:pt x="12209585" y="2054741"/>
                    </a:cubicBezTo>
                    <a:lnTo>
                      <a:pt x="17585" y="2054741"/>
                    </a:lnTo>
                    <a:lnTo>
                      <a:pt x="0" y="0"/>
                    </a:lnTo>
                    <a:close/>
                  </a:path>
                </a:pathLst>
              </a:cu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矩形 3"/>
              <p:cNvSpPr/>
              <p:nvPr/>
            </p:nvSpPr>
            <p:spPr>
              <a:xfrm>
                <a:off x="39504" y="4516166"/>
                <a:ext cx="12185467" cy="1881104"/>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192000"/>
                  <a:gd name="connsiteY0-42" fmla="*/ 1758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0 w 12192000"/>
                  <a:gd name="connsiteY4-50" fmla="*/ 17585 h 1872762"/>
                  <a:gd name="connsiteX0-51" fmla="*/ 0 w 12218377"/>
                  <a:gd name="connsiteY0-52" fmla="*/ 0 h 1855177"/>
                  <a:gd name="connsiteX1-53" fmla="*/ 12218377 w 12218377"/>
                  <a:gd name="connsiteY1-54" fmla="*/ 100675 h 1855177"/>
                  <a:gd name="connsiteX2-55" fmla="*/ 12192000 w 12218377"/>
                  <a:gd name="connsiteY2-56" fmla="*/ 1855177 h 1855177"/>
                  <a:gd name="connsiteX3-57" fmla="*/ 0 w 12218377"/>
                  <a:gd name="connsiteY3-58" fmla="*/ 1855177 h 1855177"/>
                  <a:gd name="connsiteX4-59" fmla="*/ 0 w 12218377"/>
                  <a:gd name="connsiteY4-60" fmla="*/ 0 h 1855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8377" h="1855177">
                    <a:moveTo>
                      <a:pt x="0" y="0"/>
                    </a:moveTo>
                    <a:cubicBezTo>
                      <a:pt x="2094523" y="2086707"/>
                      <a:pt x="8743462" y="320884"/>
                      <a:pt x="12218377" y="100675"/>
                    </a:cubicBezTo>
                    <a:lnTo>
                      <a:pt x="12192000" y="1855177"/>
                    </a:lnTo>
                    <a:lnTo>
                      <a:pt x="0" y="1855177"/>
                    </a:lnTo>
                    <a:lnTo>
                      <a:pt x="0" y="0"/>
                    </a:lnTo>
                    <a:close/>
                  </a:path>
                </a:pathLst>
              </a:cu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矩形 3"/>
              <p:cNvSpPr/>
              <p:nvPr/>
            </p:nvSpPr>
            <p:spPr>
              <a:xfrm>
                <a:off x="39504" y="4260602"/>
                <a:ext cx="12217654" cy="2227749"/>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209487"/>
                  <a:gd name="connsiteY0-32" fmla="*/ 594104 h 1872762"/>
                  <a:gd name="connsiteX1-33" fmla="*/ 12209487 w 12209487"/>
                  <a:gd name="connsiteY1-34" fmla="*/ 0 h 1872762"/>
                  <a:gd name="connsiteX2-35" fmla="*/ 12209487 w 12209487"/>
                  <a:gd name="connsiteY2-36" fmla="*/ 1872762 h 1872762"/>
                  <a:gd name="connsiteX3-37" fmla="*/ 17487 w 12209487"/>
                  <a:gd name="connsiteY3-38" fmla="*/ 1872762 h 1872762"/>
                  <a:gd name="connsiteX4-39" fmla="*/ 0 w 12209487"/>
                  <a:gd name="connsiteY4-40" fmla="*/ 594104 h 1872762"/>
                  <a:gd name="connsiteX0-41" fmla="*/ 8743 w 12192000"/>
                  <a:gd name="connsiteY0-42" fmla="*/ 42410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8743 w 12192000"/>
                  <a:gd name="connsiteY4-50" fmla="*/ 424105 h 1872762"/>
                  <a:gd name="connsiteX0-51" fmla="*/ 8743 w 12192000"/>
                  <a:gd name="connsiteY0-52" fmla="*/ 424105 h 1872762"/>
                  <a:gd name="connsiteX1-53" fmla="*/ 12192000 w 12192000"/>
                  <a:gd name="connsiteY1-54" fmla="*/ 0 h 1872762"/>
                  <a:gd name="connsiteX2-55" fmla="*/ 12192000 w 12192000"/>
                  <a:gd name="connsiteY2-56" fmla="*/ 1872762 h 1872762"/>
                  <a:gd name="connsiteX3-57" fmla="*/ 0 w 12192000"/>
                  <a:gd name="connsiteY3-58" fmla="*/ 1872762 h 1872762"/>
                  <a:gd name="connsiteX4-59" fmla="*/ 8743 w 12192000"/>
                  <a:gd name="connsiteY4-60" fmla="*/ 424105 h 18727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1872762">
                    <a:moveTo>
                      <a:pt x="8743" y="424105"/>
                    </a:moveTo>
                    <a:cubicBezTo>
                      <a:pt x="2689077" y="2126466"/>
                      <a:pt x="8128000" y="5862"/>
                      <a:pt x="12192000" y="0"/>
                    </a:cubicBezTo>
                    <a:lnTo>
                      <a:pt x="12192000" y="1872762"/>
                    </a:lnTo>
                    <a:lnTo>
                      <a:pt x="0" y="1872762"/>
                    </a:lnTo>
                    <a:cubicBezTo>
                      <a:pt x="2914" y="1389876"/>
                      <a:pt x="5829" y="906991"/>
                      <a:pt x="8743" y="4241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2" name="矩形 1"/>
            <p:cNvSpPr/>
            <p:nvPr/>
          </p:nvSpPr>
          <p:spPr>
            <a:xfrm>
              <a:off x="4477307" y="6546036"/>
              <a:ext cx="3288693" cy="276999"/>
            </a:xfrm>
            <a:prstGeom prst="rect">
              <a:avLst/>
            </a:prstGeom>
          </p:spPr>
          <p:txBody>
            <a:bodyPr wrap="none">
              <a:spAutoFit/>
            </a:bodyPr>
            <a:lstStyle/>
            <a:p>
              <a:pPr algn="ctr"/>
              <a:r>
                <a:rPr lang="en-US" altLang="zh-CN" sz="1200" dirty="0">
                  <a:sym typeface="+mn-ea"/>
                </a:rPr>
                <a:t>© </a:t>
              </a:r>
              <a:r>
                <a:rPr lang="zh-CN" altLang="en-US" sz="1200" dirty="0">
                  <a:sym typeface="+mn-ea"/>
                </a:rPr>
                <a:t>RISEN ENERGY CO., LTD</a:t>
              </a:r>
              <a:r>
                <a:rPr lang="en-US" altLang="zh-CN" sz="1200" dirty="0">
                  <a:sym typeface="+mn-ea"/>
                </a:rPr>
                <a:t>.</a:t>
              </a: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200" dirty="0"/>
                <a:t>All Rights Reserved</a:t>
              </a:r>
              <a:endPar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6872" y="6121145"/>
            <a:ext cx="1580801" cy="4781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矩形 109"/>
          <p:cNvSpPr/>
          <p:nvPr/>
        </p:nvSpPr>
        <p:spPr>
          <a:xfrm>
            <a:off x="0" y="1558222"/>
            <a:ext cx="12192000" cy="345881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24" name="Group 107"/>
          <p:cNvGrpSpPr/>
          <p:nvPr/>
        </p:nvGrpSpPr>
        <p:grpSpPr>
          <a:xfrm>
            <a:off x="154778" y="1872892"/>
            <a:ext cx="11882444" cy="2774891"/>
            <a:chOff x="-166705" y="-73749"/>
            <a:chExt cx="10243082" cy="2774891"/>
          </a:xfrm>
        </p:grpSpPr>
        <p:sp>
          <p:nvSpPr>
            <p:cNvPr id="27" name="TextBox 27"/>
            <p:cNvSpPr txBox="1"/>
            <p:nvPr/>
          </p:nvSpPr>
          <p:spPr>
            <a:xfrm>
              <a:off x="2479960" y="-73749"/>
              <a:ext cx="4285101" cy="307777"/>
            </a:xfrm>
            <a:prstGeom prst="rect">
              <a:avLst/>
            </a:prstGeom>
            <a:noFill/>
          </p:spPr>
          <p:txBody>
            <a:bodyPr wrap="none" lIns="0" tIns="0" rIns="0" bIns="0" rtlCol="0" anchor="t">
              <a:spAutoFit/>
            </a:bodyPr>
            <a:lstStyle/>
            <a:p>
              <a:r>
                <a:rPr lang="en-US" altLang="zh-CN" sz="20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Public platform for stakeholder engagement</a:t>
              </a:r>
              <a:endParaRPr lang="en-US" sz="20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29" name="Group 34"/>
            <p:cNvGrpSpPr/>
            <p:nvPr/>
          </p:nvGrpSpPr>
          <p:grpSpPr>
            <a:xfrm>
              <a:off x="-166705" y="429461"/>
              <a:ext cx="1987368" cy="2056238"/>
              <a:chOff x="23804" y="4265670"/>
              <a:chExt cx="1987368" cy="2056238"/>
            </a:xfrm>
          </p:grpSpPr>
          <p:sp>
            <p:nvSpPr>
              <p:cNvPr id="42" name="Rectangle: Rounded Corners 33"/>
              <p:cNvSpPr/>
              <p:nvPr/>
            </p:nvSpPr>
            <p:spPr>
              <a:xfrm>
                <a:off x="23804" y="4265670"/>
                <a:ext cx="1987368" cy="2056238"/>
              </a:xfrm>
              <a:prstGeom prst="roundRect">
                <a:avLst/>
              </a:prstGeom>
              <a:solidFill>
                <a:schemeClr val="bg1">
                  <a:lumMod val="85000"/>
                </a:schemeClr>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2000" dirty="0" err="1">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TextBox 26"/>
              <p:cNvSpPr txBox="1"/>
              <p:nvPr/>
            </p:nvSpPr>
            <p:spPr>
              <a:xfrm>
                <a:off x="95298" y="4519978"/>
                <a:ext cx="1887456" cy="1508105"/>
              </a:xfrm>
              <a:prstGeom prst="rect">
                <a:avLst/>
              </a:prstGeom>
              <a:noFill/>
              <a:ln>
                <a:noFill/>
              </a:ln>
            </p:spPr>
            <p:txBody>
              <a:bodyPr wrap="square" lIns="0" tIns="0" rIns="0" bIns="0" rtlCol="0" anchor="t">
                <a:spAutoFit/>
              </a:bodyPr>
              <a:lstStyle/>
              <a:p>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Receiving information from:</a:t>
                </a:r>
              </a:p>
              <a:p>
                <a:pPr marL="285757" indent="-285757">
                  <a:buFont typeface="Wingdings" panose="05000000000000000000" pitchFamily="2" charset="2"/>
                  <a:buChar char="l"/>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Public mailbox and telephone</a:t>
                </a:r>
              </a:p>
              <a:p>
                <a:pPr marL="285757" indent="-285757">
                  <a:buFont typeface="Wingdings" panose="05000000000000000000" pitchFamily="2" charset="2"/>
                  <a:buChar char="l"/>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The company's official social media homepage such as WeChat official account, etc.</a:t>
                </a:r>
              </a:p>
            </p:txBody>
          </p:sp>
        </p:grpSp>
        <p:sp>
          <p:nvSpPr>
            <p:cNvPr id="30" name="Diamond 38"/>
            <p:cNvSpPr/>
            <p:nvPr/>
          </p:nvSpPr>
          <p:spPr>
            <a:xfrm>
              <a:off x="3099002" y="818496"/>
              <a:ext cx="1841296" cy="1263552"/>
            </a:xfrm>
            <a:prstGeom prst="diamond">
              <a:avLst/>
            </a:prstGeom>
            <a:solidFill>
              <a:schemeClr val="bg1">
                <a:lumMod val="85000"/>
              </a:schemeClr>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Information classification, record and distribution</a:t>
              </a:r>
              <a:endParaRPr 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1" name="Rectangle 44"/>
            <p:cNvSpPr/>
            <p:nvPr/>
          </p:nvSpPr>
          <p:spPr>
            <a:xfrm>
              <a:off x="2079980" y="1037496"/>
              <a:ext cx="732186" cy="818556"/>
            </a:xfrm>
            <a:prstGeom prst="rect">
              <a:avLst/>
            </a:prstGeom>
            <a:noFill/>
            <a:ln w="28575" cmpd="sng">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1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Information reception window</a:t>
              </a:r>
              <a:endParaRPr lang="en-US" sz="11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33" name="Straight Arrow Connector 67"/>
            <p:cNvCxnSpPr>
              <a:stCxn id="30" idx="3"/>
              <a:endCxn id="34" idx="1"/>
            </p:cNvCxnSpPr>
            <p:nvPr/>
          </p:nvCxnSpPr>
          <p:spPr>
            <a:xfrm flipV="1">
              <a:off x="4940299" y="1450271"/>
              <a:ext cx="281200" cy="1"/>
            </a:xfrm>
            <a:prstGeom prst="straightConnector1">
              <a:avLst/>
            </a:prstGeom>
            <a:ln w="190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69"/>
            <p:cNvSpPr/>
            <p:nvPr/>
          </p:nvSpPr>
          <p:spPr>
            <a:xfrm>
              <a:off x="5221499" y="957034"/>
              <a:ext cx="983055" cy="986474"/>
            </a:xfrm>
            <a:prstGeom prst="rect">
              <a:avLst/>
            </a:prstGeom>
            <a:noFill/>
            <a:ln w="28575" cmpd="sng">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Corresponding department  responsible for the matter</a:t>
              </a:r>
              <a:endParaRPr 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35" name="Straight Arrow Connector 72"/>
            <p:cNvCxnSpPr>
              <a:stCxn id="34" idx="3"/>
              <a:endCxn id="36" idx="1"/>
            </p:cNvCxnSpPr>
            <p:nvPr/>
          </p:nvCxnSpPr>
          <p:spPr>
            <a:xfrm flipV="1">
              <a:off x="6204554" y="1446774"/>
              <a:ext cx="285978" cy="3497"/>
            </a:xfrm>
            <a:prstGeom prst="straightConnector1">
              <a:avLst/>
            </a:prstGeom>
            <a:ln w="190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Diamond 75"/>
            <p:cNvSpPr/>
            <p:nvPr/>
          </p:nvSpPr>
          <p:spPr>
            <a:xfrm>
              <a:off x="6490532" y="950040"/>
              <a:ext cx="1366314" cy="993468"/>
            </a:xfrm>
            <a:prstGeom prst="diamond">
              <a:avLst/>
            </a:prstGeom>
            <a:solidFill>
              <a:schemeClr val="bg1">
                <a:lumMod val="85000"/>
              </a:schemeClr>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Respond </a:t>
              </a:r>
              <a:endParaRPr 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7" name="TextBox 79"/>
            <p:cNvSpPr txBox="1"/>
            <p:nvPr/>
          </p:nvSpPr>
          <p:spPr>
            <a:xfrm>
              <a:off x="3307309" y="2373242"/>
              <a:ext cx="1424683" cy="215444"/>
            </a:xfrm>
            <a:prstGeom prst="rect">
              <a:avLst/>
            </a:prstGeom>
            <a:noFill/>
          </p:spPr>
          <p:txBody>
            <a:bodyPr wrap="none" lIns="0" tIns="0" rIns="0" bIns="0" rtlCol="0" anchor="t">
              <a:spAutoFit/>
            </a:bodyPr>
            <a:lstStyle/>
            <a:p>
              <a:r>
                <a:rPr lang="en-US" altLang="zh-CN" sz="14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Within 1 working day</a:t>
              </a:r>
              <a:endParaRPr lang="en-US" sz="14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8" name="TextBox 81"/>
            <p:cNvSpPr txBox="1"/>
            <p:nvPr/>
          </p:nvSpPr>
          <p:spPr>
            <a:xfrm>
              <a:off x="6741929" y="2265521"/>
              <a:ext cx="1114916" cy="430887"/>
            </a:xfrm>
            <a:prstGeom prst="rect">
              <a:avLst/>
            </a:prstGeom>
            <a:noFill/>
          </p:spPr>
          <p:txBody>
            <a:bodyPr wrap="square" lIns="0" tIns="0" rIns="0" bIns="0" rtlCol="0" anchor="t">
              <a:spAutoFit/>
            </a:bodyPr>
            <a:lstStyle/>
            <a:p>
              <a:r>
                <a:rPr lang="en-US" altLang="zh-CN" sz="14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Within 3 working days</a:t>
              </a:r>
              <a:endParaRPr lang="en-US" sz="14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39" name="Straight Arrow Connector 95"/>
            <p:cNvCxnSpPr>
              <a:stCxn id="36" idx="3"/>
              <a:endCxn id="40" idx="1"/>
            </p:cNvCxnSpPr>
            <p:nvPr/>
          </p:nvCxnSpPr>
          <p:spPr>
            <a:xfrm>
              <a:off x="7856846" y="1446774"/>
              <a:ext cx="285978" cy="3740"/>
            </a:xfrm>
            <a:prstGeom prst="straightConnector1">
              <a:avLst/>
            </a:prstGeom>
            <a:ln w="190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Diamond 96"/>
            <p:cNvSpPr/>
            <p:nvPr/>
          </p:nvSpPr>
          <p:spPr>
            <a:xfrm>
              <a:off x="8142825" y="809717"/>
              <a:ext cx="1933552" cy="1281593"/>
            </a:xfrm>
            <a:prstGeom prst="diamond">
              <a:avLst/>
            </a:prstGeom>
            <a:solidFill>
              <a:schemeClr val="bg1">
                <a:lumMod val="85000"/>
              </a:schemeClr>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Result tracking &amp; satisfaction investigation </a:t>
              </a:r>
              <a:endParaRPr 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1" name="TextBox 103"/>
            <p:cNvSpPr txBox="1"/>
            <p:nvPr/>
          </p:nvSpPr>
          <p:spPr>
            <a:xfrm>
              <a:off x="8331672" y="2270255"/>
              <a:ext cx="1555857" cy="430887"/>
            </a:xfrm>
            <a:prstGeom prst="rect">
              <a:avLst/>
            </a:prstGeom>
            <a:noFill/>
          </p:spPr>
          <p:txBody>
            <a:bodyPr wrap="square" lIns="0" tIns="0" rIns="0" bIns="0" rtlCol="0" anchor="t">
              <a:spAutoFit/>
            </a:bodyPr>
            <a:lstStyle/>
            <a:p>
              <a:r>
                <a:rPr lang="en-US" altLang="zh-CN" sz="14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Within 30 working days after responding</a:t>
              </a:r>
              <a:endParaRPr lang="en-US" sz="14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70" name="直接箭头连接符 69"/>
          <p:cNvCxnSpPr>
            <a:stCxn id="42" idx="3"/>
            <a:endCxn id="31" idx="1"/>
          </p:cNvCxnSpPr>
          <p:nvPr/>
        </p:nvCxnSpPr>
        <p:spPr>
          <a:xfrm flipV="1">
            <a:off x="2460216" y="3393415"/>
            <a:ext cx="300819" cy="108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a:stCxn id="31" idx="3"/>
            <a:endCxn id="30" idx="1"/>
          </p:cNvCxnSpPr>
          <p:nvPr/>
        </p:nvCxnSpPr>
        <p:spPr>
          <a:xfrm>
            <a:off x="3610404" y="3393415"/>
            <a:ext cx="332744" cy="3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92" y="1288546"/>
            <a:ext cx="12003362" cy="36933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21" name="Group 108"/>
          <p:cNvGrpSpPr/>
          <p:nvPr/>
        </p:nvGrpSpPr>
        <p:grpSpPr>
          <a:xfrm>
            <a:off x="261187" y="1492788"/>
            <a:ext cx="11830266" cy="859069"/>
            <a:chOff x="109653" y="2306047"/>
            <a:chExt cx="9659581" cy="859069"/>
          </a:xfrm>
        </p:grpSpPr>
        <p:sp>
          <p:nvSpPr>
            <p:cNvPr id="22" name="Rectangle: Rounded Corners 8"/>
            <p:cNvSpPr/>
            <p:nvPr/>
          </p:nvSpPr>
          <p:spPr>
            <a:xfrm>
              <a:off x="109653" y="2306047"/>
              <a:ext cx="768897" cy="682746"/>
            </a:xfrm>
            <a:prstGeom prst="roundRect">
              <a:avLst/>
            </a:prstGeom>
            <a:solidFill>
              <a:srgbClr val="FFE48F"/>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Employee</a:t>
              </a:r>
            </a:p>
          </p:txBody>
        </p:sp>
        <p:sp>
          <p:nvSpPr>
            <p:cNvPr id="23" name="Rectangle: Rounded Corners 9"/>
            <p:cNvSpPr/>
            <p:nvPr/>
          </p:nvSpPr>
          <p:spPr>
            <a:xfrm>
              <a:off x="945517" y="2322985"/>
              <a:ext cx="905897" cy="682746"/>
            </a:xfrm>
            <a:prstGeom prst="roundRect">
              <a:avLst/>
            </a:prstGeom>
            <a:solidFill>
              <a:srgbClr val="FFE48F"/>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Shareholder &amp; Investor</a:t>
              </a:r>
              <a:endParaRPr 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Rounded Corners 10"/>
            <p:cNvSpPr/>
            <p:nvPr/>
          </p:nvSpPr>
          <p:spPr>
            <a:xfrm>
              <a:off x="1951100" y="2322985"/>
              <a:ext cx="838639" cy="572615"/>
            </a:xfrm>
            <a:prstGeom prst="roundRect">
              <a:avLst/>
            </a:prstGeom>
            <a:solidFill>
              <a:srgbClr val="DCF0C6"/>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Customer</a:t>
              </a:r>
              <a:endParaRPr lang="en-US"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6" name="Rectangle: Rounded Corners 11"/>
            <p:cNvSpPr/>
            <p:nvPr/>
          </p:nvSpPr>
          <p:spPr>
            <a:xfrm>
              <a:off x="2861579" y="2322986"/>
              <a:ext cx="794301" cy="572614"/>
            </a:xfrm>
            <a:prstGeom prst="roundRect">
              <a:avLst/>
            </a:prstGeom>
            <a:solidFill>
              <a:srgbClr val="DCF0C6"/>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Supplier</a:t>
              </a:r>
              <a:endParaRPr lang="en-US"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8" name="Rectangle: Rounded Corners 12"/>
            <p:cNvSpPr/>
            <p:nvPr/>
          </p:nvSpPr>
          <p:spPr>
            <a:xfrm>
              <a:off x="3744874" y="2310959"/>
              <a:ext cx="748592" cy="572614"/>
            </a:xfrm>
            <a:prstGeom prst="roundRect">
              <a:avLst/>
            </a:prstGeom>
            <a:solidFill>
              <a:srgbClr val="DCF0C6"/>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Partner</a:t>
              </a:r>
              <a:endParaRPr lang="en-US"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2" name="Rectangle: Rounded Corners 13"/>
            <p:cNvSpPr/>
            <p:nvPr/>
          </p:nvSpPr>
          <p:spPr>
            <a:xfrm>
              <a:off x="4632908" y="2306047"/>
              <a:ext cx="1085902" cy="589553"/>
            </a:xfrm>
            <a:prstGeom prst="roundRect">
              <a:avLst/>
            </a:prstGeom>
            <a:solidFill>
              <a:schemeClr val="accent3">
                <a:lumMod val="20000"/>
                <a:lumOff val="80000"/>
              </a:schemeClr>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Government &amp; Regulator</a:t>
              </a:r>
              <a:endParaRPr lang="en-US"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4" name="Rectangle: Rounded Corners 14"/>
            <p:cNvSpPr/>
            <p:nvPr/>
          </p:nvSpPr>
          <p:spPr>
            <a:xfrm>
              <a:off x="5814830" y="2320004"/>
              <a:ext cx="572237" cy="572614"/>
            </a:xfrm>
            <a:prstGeom prst="roundRect">
              <a:avLst/>
            </a:prstGeom>
            <a:solidFill>
              <a:schemeClr val="accent3">
                <a:lumMod val="20000"/>
                <a:lumOff val="80000"/>
              </a:schemeClr>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NGOs</a:t>
              </a:r>
              <a:endParaRPr lang="en-US"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Rectangle: Rounded Corners 15"/>
            <p:cNvSpPr/>
            <p:nvPr/>
          </p:nvSpPr>
          <p:spPr>
            <a:xfrm>
              <a:off x="6483087" y="2307868"/>
              <a:ext cx="1046192" cy="857248"/>
            </a:xfrm>
            <a:prstGeom prst="roundRect">
              <a:avLst/>
            </a:prstGeom>
            <a:solidFill>
              <a:schemeClr val="accent3">
                <a:lumMod val="20000"/>
                <a:lumOff val="80000"/>
              </a:schemeClr>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Trade association &amp; Industrial peers</a:t>
              </a:r>
              <a:endParaRPr lang="en-US"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Rectangle: Rounded Corners 16"/>
            <p:cNvSpPr/>
            <p:nvPr/>
          </p:nvSpPr>
          <p:spPr>
            <a:xfrm>
              <a:off x="7661120" y="2316583"/>
              <a:ext cx="925159" cy="572614"/>
            </a:xfrm>
            <a:prstGeom prst="roundRect">
              <a:avLst/>
            </a:prstGeom>
            <a:solidFill>
              <a:srgbClr val="EECEEC"/>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Community</a:t>
              </a:r>
              <a:endParaRPr lang="en-US"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7" name="Rectangle: Rounded Corners 17"/>
            <p:cNvSpPr/>
            <p:nvPr/>
          </p:nvSpPr>
          <p:spPr>
            <a:xfrm>
              <a:off x="8655589" y="2306047"/>
              <a:ext cx="1113645" cy="572614"/>
            </a:xfrm>
            <a:prstGeom prst="roundRect">
              <a:avLst/>
            </a:prstGeom>
            <a:solidFill>
              <a:srgbClr val="EECEEC"/>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zh-CN"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Environment</a:t>
              </a:r>
              <a:endParaRPr lang="en-US"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48" name="Rectangle 130"/>
          <p:cNvSpPr/>
          <p:nvPr/>
        </p:nvSpPr>
        <p:spPr>
          <a:xfrm>
            <a:off x="324565" y="2623931"/>
            <a:ext cx="2223152" cy="1638528"/>
          </a:xfrm>
          <a:prstGeom prst="rect">
            <a:avLst/>
          </a:prstGeom>
          <a:solidFill>
            <a:srgbClr val="FFF6D9"/>
          </a:solidFill>
          <a:ln w="952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For employees</a:t>
            </a:r>
            <a:r>
              <a:rPr lang="zh-CN" alt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Contract and employee handbook</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Employee engagement survey</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Employee training</a:t>
            </a:r>
          </a:p>
          <a:p>
            <a:pPr marL="171454" indent="-171454">
              <a:buFont typeface="Courier New" panose="02070309020205020404" pitchFamily="49" charset="0"/>
              <a:buChar char="o"/>
            </a:pPr>
            <a:r>
              <a:rPr 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KPI performance evaluation</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Labor union activities</a:t>
            </a:r>
          </a:p>
        </p:txBody>
      </p:sp>
      <p:sp>
        <p:nvSpPr>
          <p:cNvPr id="49" name="Rectangle 321"/>
          <p:cNvSpPr/>
          <p:nvPr/>
        </p:nvSpPr>
        <p:spPr>
          <a:xfrm>
            <a:off x="3001040" y="2623930"/>
            <a:ext cx="2594715" cy="1192695"/>
          </a:xfrm>
          <a:prstGeom prst="rect">
            <a:avLst/>
          </a:prstGeom>
          <a:solidFill>
            <a:srgbClr val="DCF0C6">
              <a:alpha val="50196"/>
            </a:srgbClr>
          </a:solidFill>
          <a:ln w="952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For customers (customer service department)</a:t>
            </a:r>
            <a:r>
              <a:rPr lang="zh-CN" alt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Common work contact </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Conduct regular customer satisfaction survey</a:t>
            </a:r>
          </a:p>
        </p:txBody>
      </p:sp>
      <p:sp>
        <p:nvSpPr>
          <p:cNvPr id="50" name="Rectangle 456"/>
          <p:cNvSpPr/>
          <p:nvPr/>
        </p:nvSpPr>
        <p:spPr>
          <a:xfrm>
            <a:off x="6188630" y="4056348"/>
            <a:ext cx="3178323" cy="1019092"/>
          </a:xfrm>
          <a:prstGeom prst="rect">
            <a:avLst/>
          </a:prstGeom>
          <a:solidFill>
            <a:schemeClr val="accent2">
              <a:lumMod val="60000"/>
              <a:lumOff val="40000"/>
              <a:alpha val="50196"/>
            </a:schemeClr>
          </a:solidFill>
          <a:ln w="952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For NGOs </a:t>
            </a:r>
            <a:r>
              <a:rPr lang="zh-CN" alt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Information disclosure</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Provide access to company and factory access for external visits and inspections</a:t>
            </a:r>
          </a:p>
        </p:txBody>
      </p:sp>
      <p:sp>
        <p:nvSpPr>
          <p:cNvPr id="51" name="Rectangle 463"/>
          <p:cNvSpPr/>
          <p:nvPr/>
        </p:nvSpPr>
        <p:spPr>
          <a:xfrm>
            <a:off x="9774784" y="2582168"/>
            <a:ext cx="2101156" cy="1184537"/>
          </a:xfrm>
          <a:prstGeom prst="rect">
            <a:avLst/>
          </a:prstGeom>
          <a:solidFill>
            <a:srgbClr val="EECEEC">
              <a:alpha val="50196"/>
            </a:srgbClr>
          </a:solidFill>
          <a:ln w="952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For the community</a:t>
            </a:r>
            <a:r>
              <a:rPr lang="zh-CN" alt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Regularly organize community activities</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Community satisfaction survey</a:t>
            </a:r>
          </a:p>
        </p:txBody>
      </p:sp>
      <p:sp>
        <p:nvSpPr>
          <p:cNvPr id="52" name="Rectangle 80"/>
          <p:cNvSpPr/>
          <p:nvPr/>
        </p:nvSpPr>
        <p:spPr>
          <a:xfrm>
            <a:off x="324565" y="4399006"/>
            <a:ext cx="2223152" cy="2150882"/>
          </a:xfrm>
          <a:prstGeom prst="rect">
            <a:avLst/>
          </a:prstGeom>
          <a:solidFill>
            <a:srgbClr val="FFF6D9"/>
          </a:solidFill>
          <a:ln w="952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For shareholders and investors</a:t>
            </a:r>
            <a:r>
              <a:rPr lang="zh-CN" alt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Information disclosure</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Common contact</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General meeting of shareholders</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Performance report (oral and written)</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Investor communication platform</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Field visit</a:t>
            </a:r>
          </a:p>
        </p:txBody>
      </p:sp>
      <p:sp>
        <p:nvSpPr>
          <p:cNvPr id="53" name="Rectangle 84"/>
          <p:cNvSpPr/>
          <p:nvPr/>
        </p:nvSpPr>
        <p:spPr>
          <a:xfrm>
            <a:off x="6188630" y="2593112"/>
            <a:ext cx="3178324" cy="1359353"/>
          </a:xfrm>
          <a:prstGeom prst="rect">
            <a:avLst/>
          </a:prstGeom>
          <a:solidFill>
            <a:schemeClr val="accent2">
              <a:lumMod val="60000"/>
              <a:lumOff val="40000"/>
              <a:alpha val="50196"/>
            </a:schemeClr>
          </a:solidFill>
          <a:ln w="952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For government and regulators</a:t>
            </a:r>
            <a:r>
              <a:rPr lang="zh-CN" alt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Information disclosure</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Provide access to company and factory access for external visits and inspections</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Participate in the corresponding regulatory meeting</a:t>
            </a:r>
          </a:p>
        </p:txBody>
      </p:sp>
      <p:sp>
        <p:nvSpPr>
          <p:cNvPr id="54" name="Rectangle 85"/>
          <p:cNvSpPr/>
          <p:nvPr/>
        </p:nvSpPr>
        <p:spPr>
          <a:xfrm>
            <a:off x="9774784" y="4006899"/>
            <a:ext cx="2101156" cy="1638527"/>
          </a:xfrm>
          <a:prstGeom prst="rect">
            <a:avLst/>
          </a:prstGeom>
          <a:solidFill>
            <a:srgbClr val="EECEEC">
              <a:alpha val="50196"/>
            </a:srgbClr>
          </a:solidFill>
          <a:ln w="952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For the environment</a:t>
            </a:r>
            <a:r>
              <a:rPr lang="zh-CN" alt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Environmental data monitoring</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Environmental standard compliance management</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Greenhouse Gas Verification</a:t>
            </a:r>
          </a:p>
        </p:txBody>
      </p:sp>
      <p:sp>
        <p:nvSpPr>
          <p:cNvPr id="55" name="Rectangle 86"/>
          <p:cNvSpPr/>
          <p:nvPr/>
        </p:nvSpPr>
        <p:spPr>
          <a:xfrm>
            <a:off x="3015584" y="4006899"/>
            <a:ext cx="2580171" cy="1068540"/>
          </a:xfrm>
          <a:prstGeom prst="rect">
            <a:avLst/>
          </a:prstGeom>
          <a:solidFill>
            <a:srgbClr val="DCF0C6">
              <a:alpha val="50196"/>
            </a:srgbClr>
          </a:solidFill>
          <a:ln w="952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For suppliers and partners (Procurement/Marketing department) </a:t>
            </a:r>
            <a:r>
              <a:rPr lang="zh-CN" alt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Common contact</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Regular evaluation</a:t>
            </a:r>
          </a:p>
        </p:txBody>
      </p:sp>
      <p:sp>
        <p:nvSpPr>
          <p:cNvPr id="56" name="Rectangle 87"/>
          <p:cNvSpPr/>
          <p:nvPr/>
        </p:nvSpPr>
        <p:spPr>
          <a:xfrm>
            <a:off x="6188630" y="5199006"/>
            <a:ext cx="3178323" cy="1350881"/>
          </a:xfrm>
          <a:prstGeom prst="rect">
            <a:avLst/>
          </a:prstGeom>
          <a:solidFill>
            <a:schemeClr val="accent2">
              <a:lumMod val="60000"/>
              <a:lumOff val="40000"/>
              <a:alpha val="50196"/>
            </a:schemeClr>
          </a:solidFill>
          <a:ln w="952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For trade associations &amp; industrial peers</a:t>
            </a:r>
            <a:r>
              <a:rPr lang="zh-CN" altLang="en-US"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Regularly organize and participate in industrial seminars</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Attend industrial exhibitions</a:t>
            </a:r>
          </a:p>
          <a:p>
            <a:pPr marL="171454" indent="-171454">
              <a:buFont typeface="Courier New" panose="02070309020205020404" pitchFamily="49" charset="0"/>
              <a:buChar char="o"/>
            </a:pPr>
            <a:r>
              <a:rPr lang="en-US" altLang="zh-CN" sz="12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Common contact</a:t>
            </a:r>
          </a:p>
        </p:txBody>
      </p:sp>
      <p:sp>
        <p:nvSpPr>
          <p:cNvPr id="2" name="矩形 1"/>
          <p:cNvSpPr/>
          <p:nvPr/>
        </p:nvSpPr>
        <p:spPr>
          <a:xfrm>
            <a:off x="1845733" y="705206"/>
            <a:ext cx="8500537" cy="400110"/>
          </a:xfrm>
          <a:prstGeom prst="rect">
            <a:avLst/>
          </a:prstGeom>
        </p:spPr>
        <p:txBody>
          <a:bodyPr wrap="square">
            <a:spAutoFit/>
          </a:bodyPr>
          <a:lstStyle/>
          <a:p>
            <a:pPr algn="ctr"/>
            <a:r>
              <a:rPr lang="en-US" altLang="zh-CN" sz="20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Specific </a:t>
            </a:r>
            <a:r>
              <a:rPr lang="zh-CN" altLang="en-US" sz="20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platform</a:t>
            </a:r>
            <a:r>
              <a:rPr lang="en-US" altLang="zh-CN" sz="20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for stakeholder engagement</a:t>
            </a:r>
            <a:endParaRPr lang="zh-CN" altLang="en-US" sz="20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49"/>
          <p:cNvGrpSpPr/>
          <p:nvPr/>
        </p:nvGrpSpPr>
        <p:grpSpPr>
          <a:xfrm>
            <a:off x="387627" y="119270"/>
            <a:ext cx="11655432" cy="6629129"/>
            <a:chOff x="85478" y="21879"/>
            <a:chExt cx="9058522" cy="6782733"/>
          </a:xfrm>
        </p:grpSpPr>
        <p:sp>
          <p:nvSpPr>
            <p:cNvPr id="27" name="Rectangle 2"/>
            <p:cNvSpPr/>
            <p:nvPr/>
          </p:nvSpPr>
          <p:spPr>
            <a:xfrm>
              <a:off x="5791200" y="21879"/>
              <a:ext cx="3352800" cy="2209800"/>
            </a:xfrm>
            <a:prstGeom prst="rect">
              <a:avLst/>
            </a:prstGeom>
            <a:solidFill>
              <a:schemeClr val="bg1"/>
            </a:solidFill>
            <a:ln w="952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2000" dirty="0" err="1">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29" name="Group 110"/>
            <p:cNvGrpSpPr/>
            <p:nvPr/>
          </p:nvGrpSpPr>
          <p:grpSpPr>
            <a:xfrm>
              <a:off x="4489781" y="596476"/>
              <a:ext cx="4492954" cy="6208135"/>
              <a:chOff x="4489781" y="596476"/>
              <a:chExt cx="4492954" cy="6208135"/>
            </a:xfrm>
          </p:grpSpPr>
          <p:sp>
            <p:nvSpPr>
              <p:cNvPr id="79" name="Rectangle: Rounded Corners 49"/>
              <p:cNvSpPr/>
              <p:nvPr/>
            </p:nvSpPr>
            <p:spPr>
              <a:xfrm>
                <a:off x="4489781" y="596476"/>
                <a:ext cx="4492954" cy="6208135"/>
              </a:xfrm>
              <a:prstGeom prst="roundRect">
                <a:avLst/>
              </a:prstGeom>
              <a:solidFill>
                <a:srgbClr val="FFF6D9"/>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altLang="zh-CN"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0" name="TextBox 54"/>
              <p:cNvSpPr txBox="1"/>
              <p:nvPr/>
            </p:nvSpPr>
            <p:spPr>
              <a:xfrm>
                <a:off x="5943554" y="680810"/>
                <a:ext cx="1746672" cy="251926"/>
              </a:xfrm>
              <a:prstGeom prst="rect">
                <a:avLst/>
              </a:prstGeom>
              <a:noFill/>
            </p:spPr>
            <p:txBody>
              <a:bodyPr wrap="none" lIns="0" tIns="0" rIns="0" bIns="0" rtlCol="0" anchor="t">
                <a:spAutoFit/>
              </a:bodyPr>
              <a:lstStyle/>
              <a:p>
                <a:r>
                  <a:rPr lang="en-US" altLang="zh-CN" sz="16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Appeal handling process</a:t>
                </a:r>
                <a:endParaRPr lang="en-US" sz="16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81" name="图片 2" descr="C:\Users\FANXIA~1\AppData\Local\Temp\WeChat Files\d7eb8371d2f41fe42490fd996a1e2f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2484" y="1155373"/>
                <a:ext cx="688353" cy="64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Diamond 59"/>
              <p:cNvSpPr/>
              <p:nvPr/>
            </p:nvSpPr>
            <p:spPr>
              <a:xfrm>
                <a:off x="6307576" y="3640579"/>
                <a:ext cx="1067499" cy="765050"/>
              </a:xfrm>
              <a:prstGeom prst="diamond">
                <a:avLst/>
              </a:prstGeom>
              <a:no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altLang="zh-CN" sz="110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3" name="TextBox 56"/>
              <p:cNvSpPr txBox="1"/>
              <p:nvPr/>
            </p:nvSpPr>
            <p:spPr>
              <a:xfrm>
                <a:off x="6406924" y="3779822"/>
                <a:ext cx="924941" cy="440871"/>
              </a:xfrm>
              <a:prstGeom prst="rect">
                <a:avLst/>
              </a:prstGeom>
              <a:noFill/>
            </p:spPr>
            <p:txBody>
              <a:bodyPr wrap="square" lIns="0" tIns="0" rIns="0" bIns="0" rtlCol="0" anchor="t">
                <a:spAutoFit/>
              </a:bodyPr>
              <a:lstStyle/>
              <a:p>
                <a:pPr algn="ct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Eligible for investigation</a:t>
                </a:r>
              </a:p>
            </p:txBody>
          </p:sp>
          <p:cxnSp>
            <p:nvCxnSpPr>
              <p:cNvPr id="84" name="Straight Arrow Connector 61"/>
              <p:cNvCxnSpPr>
                <a:stCxn id="82" idx="2"/>
                <a:endCxn id="93" idx="0"/>
              </p:cNvCxnSpPr>
              <p:nvPr/>
            </p:nvCxnSpPr>
            <p:spPr>
              <a:xfrm flipH="1">
                <a:off x="6836273" y="4405629"/>
                <a:ext cx="5053" cy="148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64"/>
              <p:cNvSpPr txBox="1"/>
              <p:nvPr/>
            </p:nvSpPr>
            <p:spPr>
              <a:xfrm>
                <a:off x="6938707" y="4334627"/>
                <a:ext cx="263980" cy="188945"/>
              </a:xfrm>
              <a:prstGeom prst="rect">
                <a:avLst/>
              </a:prstGeom>
              <a:noFill/>
            </p:spPr>
            <p:txBody>
              <a:bodyPr wrap="square" lIns="0" tIns="0" rIns="0" bIns="0" rtlCol="0" anchor="t">
                <a:spAutoFit/>
              </a:bodyPr>
              <a:lstStyle/>
              <a:p>
                <a:r>
                  <a:rPr lang="en-US" sz="1200" dirty="0">
                    <a:latin typeface="Arial Unicode MS" panose="020B0604020202020204" pitchFamily="34" charset="-122"/>
                    <a:ea typeface="Arial Unicode MS" panose="020B0604020202020204" pitchFamily="34" charset="-122"/>
                    <a:cs typeface="Arial Unicode MS" panose="020B0604020202020204" pitchFamily="34" charset="-122"/>
                  </a:rPr>
                  <a:t>Yes</a:t>
                </a:r>
              </a:p>
            </p:txBody>
          </p:sp>
          <p:sp>
            <p:nvSpPr>
              <p:cNvPr id="86" name="TextBox 65"/>
              <p:cNvSpPr txBox="1"/>
              <p:nvPr/>
            </p:nvSpPr>
            <p:spPr>
              <a:xfrm>
                <a:off x="7487052" y="3717297"/>
                <a:ext cx="204731" cy="220436"/>
              </a:xfrm>
              <a:prstGeom prst="rect">
                <a:avLst/>
              </a:prstGeom>
              <a:noFill/>
            </p:spPr>
            <p:txBody>
              <a:bodyPr wrap="square" lIns="0" tIns="0" rIns="0" bIns="0" rtlCol="0" anchor="t">
                <a:spAutoFit/>
              </a:bodyPr>
              <a:lstStyle/>
              <a:p>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No</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87" name="Straight Arrow Connector 66"/>
              <p:cNvCxnSpPr>
                <a:stCxn id="89" idx="2"/>
                <a:endCxn id="82" idx="0"/>
              </p:cNvCxnSpPr>
              <p:nvPr/>
            </p:nvCxnSpPr>
            <p:spPr>
              <a:xfrm flipH="1">
                <a:off x="6841326" y="3514764"/>
                <a:ext cx="5053" cy="1258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68"/>
              <p:cNvSpPr/>
              <p:nvPr/>
            </p:nvSpPr>
            <p:spPr>
              <a:xfrm>
                <a:off x="4927138" y="981170"/>
                <a:ext cx="3818272" cy="976215"/>
              </a:xfrm>
              <a:prstGeom prst="rect">
                <a:avLst/>
              </a:prstGeom>
              <a:ln w="12700">
                <a:solidFill>
                  <a:schemeClr val="tx1"/>
                </a:solidFill>
              </a:ln>
            </p:spPr>
            <p:txBody>
              <a:bodyPr wrap="square">
                <a:spAutoFit/>
              </a:bodyPr>
              <a:lstStyle/>
              <a:p>
                <a:pPr algn="ct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Appeal channel</a:t>
                </a:r>
              </a:p>
              <a:p>
                <a:pPr marL="285757" indent="-285757">
                  <a:buFont typeface="Courier New" panose="02070309020205020404" pitchFamily="49" charset="0"/>
                  <a:buChar char="o"/>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Reporting email: </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hlinkClick r:id="rId3"/>
                  </a:rPr>
                  <a:t>5198@risenenergy.com</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p>
              <a:p>
                <a:pPr marL="285757" indent="-285757">
                  <a:buFont typeface="Courier New" panose="02070309020205020404" pitchFamily="49" charset="0"/>
                  <a:buChar char="o"/>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Report hotline:</a:t>
                </a:r>
                <a:r>
                  <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0574-59982178</a:t>
                </a:r>
              </a:p>
              <a:p>
                <a:pPr marL="285757" indent="-285757">
                  <a:buFont typeface="Courier New" panose="02070309020205020404" pitchFamily="49" charset="0"/>
                  <a:buChar char="o"/>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Other online channels: Reporting QR code</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9" name="Rectangle 69"/>
              <p:cNvSpPr/>
              <p:nvPr/>
            </p:nvSpPr>
            <p:spPr>
              <a:xfrm>
                <a:off x="4920832" y="2097678"/>
                <a:ext cx="3851095" cy="1417087"/>
              </a:xfrm>
              <a:prstGeom prst="rect">
                <a:avLst/>
              </a:prstGeom>
              <a:ln w="12700">
                <a:solidFill>
                  <a:schemeClr val="tx1"/>
                </a:solidFill>
              </a:ln>
            </p:spPr>
            <p:txBody>
              <a:bodyPr wrap="square">
                <a:spAutoFit/>
              </a:bodyPr>
              <a:lstStyle/>
              <a:p>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The complaint receiving window classifies and distributes the appeal to corresponding department like:</a:t>
                </a:r>
              </a:p>
              <a:p>
                <a:pPr marL="342910" indent="-342910">
                  <a:buFont typeface="Courier New" panose="02070309020205020404" pitchFamily="49" charset="0"/>
                  <a:buChar char="o"/>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Audit Department</a:t>
                </a:r>
              </a:p>
              <a:p>
                <a:pPr marL="342910" indent="-342910">
                  <a:buFont typeface="Courier New" panose="02070309020205020404" pitchFamily="49" charset="0"/>
                  <a:buChar char="o"/>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Customer Service Department</a:t>
                </a:r>
              </a:p>
              <a:p>
                <a:pPr marL="342910" indent="-342910">
                  <a:buFont typeface="Courier New" panose="02070309020205020404" pitchFamily="49" charset="0"/>
                  <a:buChar char="o"/>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Human Resources Department</a:t>
                </a:r>
              </a:p>
              <a:p>
                <a:pPr marL="342910" indent="-342910">
                  <a:buFont typeface="Courier New" panose="02070309020205020404" pitchFamily="49" charset="0"/>
                  <a:buChar char="o"/>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Legal Department (Assistance)</a:t>
                </a:r>
              </a:p>
            </p:txBody>
          </p:sp>
          <p:cxnSp>
            <p:nvCxnSpPr>
              <p:cNvPr id="90" name="Straight Arrow Connector 75"/>
              <p:cNvCxnSpPr>
                <a:stCxn id="88" idx="2"/>
                <a:endCxn id="89" idx="0"/>
              </p:cNvCxnSpPr>
              <p:nvPr/>
            </p:nvCxnSpPr>
            <p:spPr>
              <a:xfrm>
                <a:off x="6836274" y="1957384"/>
                <a:ext cx="10105" cy="1402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2"/>
              <p:cNvCxnSpPr>
                <a:stCxn id="82" idx="3"/>
                <a:endCxn id="92" idx="1"/>
              </p:cNvCxnSpPr>
              <p:nvPr/>
            </p:nvCxnSpPr>
            <p:spPr>
              <a:xfrm flipV="1">
                <a:off x="7375075" y="4016920"/>
                <a:ext cx="408540" cy="61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7"/>
              <p:cNvSpPr/>
              <p:nvPr/>
            </p:nvSpPr>
            <p:spPr>
              <a:xfrm>
                <a:off x="7783615" y="3859465"/>
                <a:ext cx="854898" cy="314908"/>
              </a:xfrm>
              <a:prstGeom prst="rect">
                <a:avLst/>
              </a:prstGeom>
              <a:ln w="12700">
                <a:solidFill>
                  <a:schemeClr val="tx1"/>
                </a:solidFill>
              </a:ln>
            </p:spPr>
            <p:txBody>
              <a:bodyPr wrap="none">
                <a:spAutoFit/>
              </a:bodyPr>
              <a:lstStyle/>
              <a:p>
                <a:pPr algn="ct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File archive</a:t>
                </a:r>
              </a:p>
            </p:txBody>
          </p:sp>
          <p:sp>
            <p:nvSpPr>
              <p:cNvPr id="93" name="Diamond 101"/>
              <p:cNvSpPr/>
              <p:nvPr/>
            </p:nvSpPr>
            <p:spPr>
              <a:xfrm>
                <a:off x="6233383" y="4554531"/>
                <a:ext cx="1205780" cy="674083"/>
              </a:xfrm>
              <a:prstGeom prst="diamond">
                <a:avLst/>
              </a:prstGeom>
              <a:no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altLang="zh-CN" sz="110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4" name="TextBox 102"/>
              <p:cNvSpPr txBox="1"/>
              <p:nvPr/>
            </p:nvSpPr>
            <p:spPr>
              <a:xfrm>
                <a:off x="6465836" y="4621106"/>
                <a:ext cx="809253" cy="440871"/>
              </a:xfrm>
              <a:prstGeom prst="rect">
                <a:avLst/>
              </a:prstGeom>
              <a:noFill/>
            </p:spPr>
            <p:txBody>
              <a:bodyPr wrap="square" lIns="0" tIns="0" rIns="0" bIns="0" rtlCol="0" anchor="t">
                <a:spAutoFit/>
              </a:bodyPr>
              <a:lstStyle/>
              <a:p>
                <a:pPr algn="ct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Is it a serious case?</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95" name="Straight Arrow Connector 107"/>
              <p:cNvCxnSpPr>
                <a:stCxn id="93" idx="1"/>
                <a:endCxn id="97" idx="3"/>
              </p:cNvCxnSpPr>
              <p:nvPr/>
            </p:nvCxnSpPr>
            <p:spPr>
              <a:xfrm flipH="1" flipV="1">
                <a:off x="5961593" y="4890860"/>
                <a:ext cx="271790" cy="7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108"/>
              <p:cNvSpPr txBox="1"/>
              <p:nvPr/>
            </p:nvSpPr>
            <p:spPr>
              <a:xfrm>
                <a:off x="6104937" y="4646856"/>
                <a:ext cx="293408" cy="188945"/>
              </a:xfrm>
              <a:prstGeom prst="rect">
                <a:avLst/>
              </a:prstGeom>
              <a:noFill/>
            </p:spPr>
            <p:txBody>
              <a:bodyPr wrap="square" lIns="0" tIns="0" rIns="0" bIns="0" rtlCol="0" anchor="t">
                <a:spAutoFit/>
              </a:bodyPr>
              <a:lstStyle/>
              <a:p>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Yes</a:t>
                </a:r>
                <a:endParaRPr 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7" name="Rectangle 111"/>
              <p:cNvSpPr/>
              <p:nvPr/>
            </p:nvSpPr>
            <p:spPr>
              <a:xfrm>
                <a:off x="4662627" y="4512970"/>
                <a:ext cx="1298966" cy="755780"/>
              </a:xfrm>
              <a:prstGeom prst="rect">
                <a:avLst/>
              </a:prstGeom>
              <a:ln w="12700">
                <a:solidFill>
                  <a:schemeClr val="tx1"/>
                </a:solidFill>
              </a:ln>
            </p:spPr>
            <p:txBody>
              <a:bodyPr wrap="square">
                <a:spAutoFit/>
              </a:bodyPr>
              <a:lstStyle/>
              <a:p>
                <a:pPr algn="ct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Report to Audit Committee or Board of Directors</a:t>
                </a:r>
              </a:p>
            </p:txBody>
          </p:sp>
          <p:cxnSp>
            <p:nvCxnSpPr>
              <p:cNvPr id="99" name="Straight Arrow Connector 115"/>
              <p:cNvCxnSpPr>
                <a:stCxn id="93" idx="2"/>
                <a:endCxn id="100" idx="0"/>
              </p:cNvCxnSpPr>
              <p:nvPr/>
            </p:nvCxnSpPr>
            <p:spPr>
              <a:xfrm>
                <a:off x="6836273" y="5228615"/>
                <a:ext cx="7429" cy="2014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Rectangle 116"/>
              <p:cNvSpPr/>
              <p:nvPr/>
            </p:nvSpPr>
            <p:spPr>
              <a:xfrm>
                <a:off x="6108088" y="5430038"/>
                <a:ext cx="1471229" cy="535344"/>
              </a:xfrm>
              <a:prstGeom prst="rect">
                <a:avLst/>
              </a:prstGeom>
              <a:ln w="12700">
                <a:solidFill>
                  <a:schemeClr val="tx1"/>
                </a:solidFill>
              </a:ln>
            </p:spPr>
            <p:txBody>
              <a:bodyPr wrap="square">
                <a:spAutoFit/>
              </a:bodyPr>
              <a:lstStyle/>
              <a:p>
                <a:pPr algn="ct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Investigation by specific team</a:t>
                </a:r>
              </a:p>
            </p:txBody>
          </p:sp>
          <p:sp>
            <p:nvSpPr>
              <p:cNvPr id="101" name="Rectangle 125"/>
              <p:cNvSpPr/>
              <p:nvPr/>
            </p:nvSpPr>
            <p:spPr>
              <a:xfrm>
                <a:off x="5763378" y="6173946"/>
                <a:ext cx="2166003" cy="535344"/>
              </a:xfrm>
              <a:prstGeom prst="rect">
                <a:avLst/>
              </a:prstGeom>
              <a:ln w="12700">
                <a:solidFill>
                  <a:schemeClr val="tx1"/>
                </a:solidFill>
              </a:ln>
            </p:spPr>
            <p:txBody>
              <a:bodyPr wrap="square">
                <a:spAutoFit/>
              </a:bodyPr>
              <a:lstStyle/>
              <a:p>
                <a:pPr algn="ct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Release investigation report &amp; perform related measures</a:t>
                </a:r>
              </a:p>
            </p:txBody>
          </p:sp>
          <p:cxnSp>
            <p:nvCxnSpPr>
              <p:cNvPr id="102" name="Straight Arrow Connector 127"/>
              <p:cNvCxnSpPr>
                <a:stCxn id="100" idx="2"/>
                <a:endCxn id="101" idx="0"/>
              </p:cNvCxnSpPr>
              <p:nvPr/>
            </p:nvCxnSpPr>
            <p:spPr>
              <a:xfrm>
                <a:off x="6843703" y="5965382"/>
                <a:ext cx="2677" cy="2085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39"/>
              <p:cNvCxnSpPr>
                <a:stCxn id="97" idx="2"/>
                <a:endCxn id="100" idx="1"/>
              </p:cNvCxnSpPr>
              <p:nvPr/>
            </p:nvCxnSpPr>
            <p:spPr>
              <a:xfrm rot="16200000" flipH="1">
                <a:off x="5495619" y="5085241"/>
                <a:ext cx="428960" cy="79597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42"/>
              <p:cNvCxnSpPr>
                <a:stCxn id="101" idx="3"/>
                <a:endCxn id="92" idx="2"/>
              </p:cNvCxnSpPr>
              <p:nvPr/>
            </p:nvCxnSpPr>
            <p:spPr>
              <a:xfrm flipV="1">
                <a:off x="7929381" y="4174374"/>
                <a:ext cx="281684" cy="22672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45"/>
              <p:cNvSpPr txBox="1"/>
              <p:nvPr/>
            </p:nvSpPr>
            <p:spPr>
              <a:xfrm>
                <a:off x="8284905" y="4536328"/>
                <a:ext cx="460505" cy="944724"/>
              </a:xfrm>
              <a:prstGeom prst="rect">
                <a:avLst/>
              </a:prstGeom>
              <a:noFill/>
            </p:spPr>
            <p:txBody>
              <a:bodyPr wrap="square" lIns="0" tIns="0" rIns="0" bIns="0" rtlCol="0" anchor="t">
                <a:spAutoFit/>
              </a:bodyPr>
              <a:lstStyle/>
              <a:p>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Within 30 days after  report release</a:t>
                </a:r>
                <a:endParaRPr 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30" name="Callout: Right Arrow 52"/>
            <p:cNvSpPr/>
            <p:nvPr/>
          </p:nvSpPr>
          <p:spPr>
            <a:xfrm>
              <a:off x="161265" y="461184"/>
              <a:ext cx="4685725" cy="6159499"/>
            </a:xfrm>
            <a:prstGeom prst="rightArrowCallout">
              <a:avLst>
                <a:gd name="adj1" fmla="val 10691"/>
                <a:gd name="adj2" fmla="val 17928"/>
                <a:gd name="adj3" fmla="val 7029"/>
                <a:gd name="adj4" fmla="val 88583"/>
              </a:avLst>
            </a:prstGeom>
            <a:solidFill>
              <a:schemeClr val="accent3">
                <a:lumMod val="60000"/>
                <a:lumOff val="40000"/>
              </a:schemeClr>
            </a:solidFill>
            <a:ln w="9525"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err="1">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1" name="TextBox 3"/>
            <p:cNvSpPr txBox="1"/>
            <p:nvPr/>
          </p:nvSpPr>
          <p:spPr>
            <a:xfrm>
              <a:off x="161266" y="101686"/>
              <a:ext cx="2795672" cy="314909"/>
            </a:xfrm>
            <a:prstGeom prst="rect">
              <a:avLst/>
            </a:prstGeom>
            <a:noFill/>
          </p:spPr>
          <p:txBody>
            <a:bodyPr wrap="none" lIns="0" tIns="0" rIns="0" bIns="0" rtlCol="0" anchor="t">
              <a:spAutoFit/>
            </a:bodyPr>
            <a:lstStyle/>
            <a:p>
              <a:r>
                <a:rPr lang="en-US" altLang="zh-CN" sz="20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Stakeholder appeal mechanism</a:t>
              </a:r>
              <a:endParaRPr lang="en-US" sz="20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33" name="Group 46"/>
            <p:cNvGrpSpPr/>
            <p:nvPr/>
          </p:nvGrpSpPr>
          <p:grpSpPr>
            <a:xfrm>
              <a:off x="255590" y="1002954"/>
              <a:ext cx="2389341" cy="5508024"/>
              <a:chOff x="183032" y="678484"/>
              <a:chExt cx="2389341" cy="5508024"/>
            </a:xfrm>
          </p:grpSpPr>
          <p:sp>
            <p:nvSpPr>
              <p:cNvPr id="60" name="Freeform: Shape 9"/>
              <p:cNvSpPr/>
              <p:nvPr/>
            </p:nvSpPr>
            <p:spPr>
              <a:xfrm>
                <a:off x="683762" y="3429000"/>
                <a:ext cx="328478" cy="2503647"/>
              </a:xfrm>
              <a:custGeom>
                <a:avLst/>
                <a:gdLst>
                  <a:gd name="connsiteX0" fmla="*/ 0 w 328478"/>
                  <a:gd name="connsiteY0" fmla="*/ 0 h 2503647"/>
                  <a:gd name="connsiteX1" fmla="*/ 164239 w 328478"/>
                  <a:gd name="connsiteY1" fmla="*/ 0 h 2503647"/>
                  <a:gd name="connsiteX2" fmla="*/ 164239 w 328478"/>
                  <a:gd name="connsiteY2" fmla="*/ 2503647 h 2503647"/>
                  <a:gd name="connsiteX3" fmla="*/ 328478 w 328478"/>
                  <a:gd name="connsiteY3" fmla="*/ 2503647 h 2503647"/>
                </a:gdLst>
                <a:ahLst/>
                <a:cxnLst>
                  <a:cxn ang="0">
                    <a:pos x="connsiteX0" y="connsiteY0"/>
                  </a:cxn>
                  <a:cxn ang="0">
                    <a:pos x="connsiteX1" y="connsiteY1"/>
                  </a:cxn>
                  <a:cxn ang="0">
                    <a:pos x="connsiteX2" y="connsiteY2"/>
                  </a:cxn>
                  <a:cxn ang="0">
                    <a:pos x="connsiteX3" y="connsiteY3"/>
                  </a:cxn>
                </a:cxnLst>
                <a:rect l="l" t="t" r="r" b="b"/>
                <a:pathLst>
                  <a:path w="328478" h="2503647">
                    <a:moveTo>
                      <a:pt x="0" y="0"/>
                    </a:moveTo>
                    <a:lnTo>
                      <a:pt x="164239" y="0"/>
                    </a:lnTo>
                    <a:lnTo>
                      <a:pt x="164239" y="2503647"/>
                    </a:lnTo>
                    <a:lnTo>
                      <a:pt x="328478" y="2503647"/>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13812" tIns="1188696" rIns="113811" bIns="1188696" numCol="1" spcCol="1270" anchor="ctr" anchorCtr="0">
                <a:noAutofit/>
              </a:bodyPr>
              <a:lstStyle/>
              <a:p>
                <a:pPr algn="ctr" defTabSz="400060">
                  <a:lnSpc>
                    <a:spcPct val="90000"/>
                  </a:lnSpc>
                  <a:spcBef>
                    <a:spcPct val="0"/>
                  </a:spcBef>
                  <a:spcAft>
                    <a:spcPct val="35000"/>
                  </a:spcAft>
                </a:pPr>
                <a:endParaRPr lang="en-US" sz="9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1" name="Freeform: Shape 11"/>
              <p:cNvSpPr/>
              <p:nvPr/>
            </p:nvSpPr>
            <p:spPr>
              <a:xfrm>
                <a:off x="683762" y="3429000"/>
                <a:ext cx="328478" cy="1877735"/>
              </a:xfrm>
              <a:custGeom>
                <a:avLst/>
                <a:gdLst>
                  <a:gd name="connsiteX0" fmla="*/ 0 w 328478"/>
                  <a:gd name="connsiteY0" fmla="*/ 0 h 1877735"/>
                  <a:gd name="connsiteX1" fmla="*/ 164239 w 328478"/>
                  <a:gd name="connsiteY1" fmla="*/ 0 h 1877735"/>
                  <a:gd name="connsiteX2" fmla="*/ 164239 w 328478"/>
                  <a:gd name="connsiteY2" fmla="*/ 1877735 h 1877735"/>
                  <a:gd name="connsiteX3" fmla="*/ 328478 w 328478"/>
                  <a:gd name="connsiteY3" fmla="*/ 1877735 h 1877735"/>
                </a:gdLst>
                <a:ahLst/>
                <a:cxnLst>
                  <a:cxn ang="0">
                    <a:pos x="connsiteX0" y="connsiteY0"/>
                  </a:cxn>
                  <a:cxn ang="0">
                    <a:pos x="connsiteX1" y="connsiteY1"/>
                  </a:cxn>
                  <a:cxn ang="0">
                    <a:pos x="connsiteX2" y="connsiteY2"/>
                  </a:cxn>
                  <a:cxn ang="0">
                    <a:pos x="connsiteX3" y="connsiteY3"/>
                  </a:cxn>
                </a:cxnLst>
                <a:rect l="l" t="t" r="r" b="b"/>
                <a:pathLst>
                  <a:path w="328478" h="1877735">
                    <a:moveTo>
                      <a:pt x="0" y="0"/>
                    </a:moveTo>
                    <a:lnTo>
                      <a:pt x="164239" y="0"/>
                    </a:lnTo>
                    <a:lnTo>
                      <a:pt x="164239" y="1877735"/>
                    </a:lnTo>
                    <a:lnTo>
                      <a:pt x="328478" y="1877735"/>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29283" tIns="891211" rIns="129283" bIns="891212" numCol="1" spcCol="1270" anchor="ctr" anchorCtr="0">
                <a:noAutofit/>
              </a:bodyPr>
              <a:lstStyle/>
              <a:p>
                <a:pPr algn="ctr" defTabSz="311158">
                  <a:lnSpc>
                    <a:spcPct val="90000"/>
                  </a:lnSpc>
                  <a:spcBef>
                    <a:spcPct val="0"/>
                  </a:spcBef>
                  <a:spcAft>
                    <a:spcPct val="35000"/>
                  </a:spcAft>
                </a:pPr>
                <a:endParaRPr lang="en-US" sz="7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2" name="Freeform: Shape 13"/>
              <p:cNvSpPr/>
              <p:nvPr/>
            </p:nvSpPr>
            <p:spPr>
              <a:xfrm>
                <a:off x="683762" y="3429000"/>
                <a:ext cx="328478" cy="1251823"/>
              </a:xfrm>
              <a:custGeom>
                <a:avLst/>
                <a:gdLst>
                  <a:gd name="connsiteX0" fmla="*/ 0 w 328478"/>
                  <a:gd name="connsiteY0" fmla="*/ 0 h 1251823"/>
                  <a:gd name="connsiteX1" fmla="*/ 164239 w 328478"/>
                  <a:gd name="connsiteY1" fmla="*/ 0 h 1251823"/>
                  <a:gd name="connsiteX2" fmla="*/ 164239 w 328478"/>
                  <a:gd name="connsiteY2" fmla="*/ 1251823 h 1251823"/>
                  <a:gd name="connsiteX3" fmla="*/ 328478 w 328478"/>
                  <a:gd name="connsiteY3" fmla="*/ 1251823 h 1251823"/>
                </a:gdLst>
                <a:ahLst/>
                <a:cxnLst>
                  <a:cxn ang="0">
                    <a:pos x="connsiteX0" y="connsiteY0"/>
                  </a:cxn>
                  <a:cxn ang="0">
                    <a:pos x="connsiteX1" y="connsiteY1"/>
                  </a:cxn>
                  <a:cxn ang="0">
                    <a:pos x="connsiteX2" y="connsiteY2"/>
                  </a:cxn>
                  <a:cxn ang="0">
                    <a:pos x="connsiteX3" y="connsiteY3"/>
                  </a:cxn>
                </a:cxnLst>
                <a:rect l="l" t="t" r="r" b="b"/>
                <a:pathLst>
                  <a:path w="328478" h="1251823">
                    <a:moveTo>
                      <a:pt x="0" y="0"/>
                    </a:moveTo>
                    <a:lnTo>
                      <a:pt x="164239" y="0"/>
                    </a:lnTo>
                    <a:lnTo>
                      <a:pt x="164239" y="1251823"/>
                    </a:lnTo>
                    <a:lnTo>
                      <a:pt x="328478" y="1251823"/>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44584" tIns="593556" rIns="144584" bIns="593557" numCol="1" spcCol="1270" anchor="ctr" anchorCtr="0">
                <a:noAutofit/>
              </a:bodyPr>
              <a:lstStyle/>
              <a:p>
                <a:pPr algn="ctr" defTabSz="222256">
                  <a:lnSpc>
                    <a:spcPct val="90000"/>
                  </a:lnSpc>
                  <a:spcBef>
                    <a:spcPct val="0"/>
                  </a:spcBef>
                  <a:spcAft>
                    <a:spcPct val="35000"/>
                  </a:spcAft>
                </a:pPr>
                <a:endParaRPr lang="en-US" sz="5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3" name="Freeform: Shape 15"/>
              <p:cNvSpPr/>
              <p:nvPr/>
            </p:nvSpPr>
            <p:spPr>
              <a:xfrm>
                <a:off x="683762" y="3429000"/>
                <a:ext cx="328478" cy="625911"/>
              </a:xfrm>
              <a:custGeom>
                <a:avLst/>
                <a:gdLst>
                  <a:gd name="connsiteX0" fmla="*/ 0 w 328478"/>
                  <a:gd name="connsiteY0" fmla="*/ 0 h 625911"/>
                  <a:gd name="connsiteX1" fmla="*/ 164239 w 328478"/>
                  <a:gd name="connsiteY1" fmla="*/ 0 h 625911"/>
                  <a:gd name="connsiteX2" fmla="*/ 164239 w 328478"/>
                  <a:gd name="connsiteY2" fmla="*/ 625911 h 625911"/>
                  <a:gd name="connsiteX3" fmla="*/ 328478 w 328478"/>
                  <a:gd name="connsiteY3" fmla="*/ 625911 h 625911"/>
                </a:gdLst>
                <a:ahLst/>
                <a:cxnLst>
                  <a:cxn ang="0">
                    <a:pos x="connsiteX0" y="connsiteY0"/>
                  </a:cxn>
                  <a:cxn ang="0">
                    <a:pos x="connsiteX1" y="connsiteY1"/>
                  </a:cxn>
                  <a:cxn ang="0">
                    <a:pos x="connsiteX2" y="connsiteY2"/>
                  </a:cxn>
                  <a:cxn ang="0">
                    <a:pos x="connsiteX3" y="connsiteY3"/>
                  </a:cxn>
                </a:cxnLst>
                <a:rect l="l" t="t" r="r" b="b"/>
                <a:pathLst>
                  <a:path w="328478" h="625911">
                    <a:moveTo>
                      <a:pt x="0" y="0"/>
                    </a:moveTo>
                    <a:lnTo>
                      <a:pt x="164239" y="0"/>
                    </a:lnTo>
                    <a:lnTo>
                      <a:pt x="164239" y="625911"/>
                    </a:lnTo>
                    <a:lnTo>
                      <a:pt x="328478" y="625911"/>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59268" tIns="295284" rIns="159267" bIns="295284" numCol="1" spcCol="1270" anchor="ctr" anchorCtr="0">
                <a:noAutofit/>
              </a:bodyPr>
              <a:lstStyle/>
              <a:p>
                <a:pPr algn="ctr" defTabSz="222256">
                  <a:lnSpc>
                    <a:spcPct val="90000"/>
                  </a:lnSpc>
                  <a:spcBef>
                    <a:spcPct val="0"/>
                  </a:spcBef>
                  <a:spcAft>
                    <a:spcPct val="35000"/>
                  </a:spcAft>
                </a:pPr>
                <a:endParaRPr lang="en-US" sz="5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4" name="Freeform: Shape 17"/>
              <p:cNvSpPr/>
              <p:nvPr/>
            </p:nvSpPr>
            <p:spPr>
              <a:xfrm>
                <a:off x="683762" y="3383280"/>
                <a:ext cx="328478" cy="91440"/>
              </a:xfrm>
              <a:custGeom>
                <a:avLst/>
                <a:gdLst>
                  <a:gd name="connsiteX0" fmla="*/ 0 w 328478"/>
                  <a:gd name="connsiteY0" fmla="*/ 45720 h 91440"/>
                  <a:gd name="connsiteX1" fmla="*/ 328478 w 328478"/>
                  <a:gd name="connsiteY1" fmla="*/ 45720 h 91440"/>
                </a:gdLst>
                <a:ahLst/>
                <a:cxnLst>
                  <a:cxn ang="0">
                    <a:pos x="connsiteX0" y="connsiteY0"/>
                  </a:cxn>
                  <a:cxn ang="0">
                    <a:pos x="connsiteX1" y="connsiteY1"/>
                  </a:cxn>
                </a:cxnLst>
                <a:rect l="l" t="t" r="r" b="b"/>
                <a:pathLst>
                  <a:path w="328478" h="91440">
                    <a:moveTo>
                      <a:pt x="0" y="45720"/>
                    </a:moveTo>
                    <a:lnTo>
                      <a:pt x="328478" y="45720"/>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68727" tIns="37508" rIns="168728" bIns="37509" numCol="1" spcCol="1270" anchor="ctr" anchorCtr="0">
                <a:noAutofit/>
              </a:bodyPr>
              <a:lstStyle/>
              <a:p>
                <a:pPr algn="ctr" defTabSz="222256">
                  <a:lnSpc>
                    <a:spcPct val="90000"/>
                  </a:lnSpc>
                  <a:spcBef>
                    <a:spcPct val="0"/>
                  </a:spcBef>
                  <a:spcAft>
                    <a:spcPct val="35000"/>
                  </a:spcAft>
                </a:pPr>
                <a:endParaRPr lang="en-US" sz="5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5" name="Freeform: Shape 19"/>
              <p:cNvSpPr/>
              <p:nvPr/>
            </p:nvSpPr>
            <p:spPr>
              <a:xfrm>
                <a:off x="683762" y="2803088"/>
                <a:ext cx="328478" cy="625911"/>
              </a:xfrm>
              <a:custGeom>
                <a:avLst/>
                <a:gdLst>
                  <a:gd name="connsiteX0" fmla="*/ 0 w 328478"/>
                  <a:gd name="connsiteY0" fmla="*/ 625911 h 625911"/>
                  <a:gd name="connsiteX1" fmla="*/ 164239 w 328478"/>
                  <a:gd name="connsiteY1" fmla="*/ 625911 h 625911"/>
                  <a:gd name="connsiteX2" fmla="*/ 164239 w 328478"/>
                  <a:gd name="connsiteY2" fmla="*/ 0 h 625911"/>
                  <a:gd name="connsiteX3" fmla="*/ 328478 w 328478"/>
                  <a:gd name="connsiteY3" fmla="*/ 0 h 625911"/>
                </a:gdLst>
                <a:ahLst/>
                <a:cxnLst>
                  <a:cxn ang="0">
                    <a:pos x="connsiteX0" y="connsiteY0"/>
                  </a:cxn>
                  <a:cxn ang="0">
                    <a:pos x="connsiteX1" y="connsiteY1"/>
                  </a:cxn>
                  <a:cxn ang="0">
                    <a:pos x="connsiteX2" y="connsiteY2"/>
                  </a:cxn>
                  <a:cxn ang="0">
                    <a:pos x="connsiteX3" y="connsiteY3"/>
                  </a:cxn>
                </a:cxnLst>
                <a:rect l="l" t="t" r="r" b="b"/>
                <a:pathLst>
                  <a:path w="328478" h="625911">
                    <a:moveTo>
                      <a:pt x="0" y="625911"/>
                    </a:moveTo>
                    <a:lnTo>
                      <a:pt x="164239" y="625911"/>
                    </a:lnTo>
                    <a:lnTo>
                      <a:pt x="164239" y="0"/>
                    </a:lnTo>
                    <a:lnTo>
                      <a:pt x="328478" y="0"/>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59268" tIns="295284" rIns="159267" bIns="295284" numCol="1" spcCol="1270" anchor="ctr" anchorCtr="0">
                <a:noAutofit/>
              </a:bodyPr>
              <a:lstStyle/>
              <a:p>
                <a:pPr algn="ctr" defTabSz="222256">
                  <a:lnSpc>
                    <a:spcPct val="90000"/>
                  </a:lnSpc>
                  <a:spcBef>
                    <a:spcPct val="0"/>
                  </a:spcBef>
                  <a:spcAft>
                    <a:spcPct val="35000"/>
                  </a:spcAft>
                </a:pPr>
                <a:endParaRPr lang="en-US" sz="5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6" name="Freeform: Shape 21"/>
              <p:cNvSpPr/>
              <p:nvPr/>
            </p:nvSpPr>
            <p:spPr>
              <a:xfrm>
                <a:off x="683762" y="2177176"/>
                <a:ext cx="328478" cy="1251823"/>
              </a:xfrm>
              <a:custGeom>
                <a:avLst/>
                <a:gdLst>
                  <a:gd name="connsiteX0" fmla="*/ 0 w 328478"/>
                  <a:gd name="connsiteY0" fmla="*/ 1251823 h 1251823"/>
                  <a:gd name="connsiteX1" fmla="*/ 164239 w 328478"/>
                  <a:gd name="connsiteY1" fmla="*/ 1251823 h 1251823"/>
                  <a:gd name="connsiteX2" fmla="*/ 164239 w 328478"/>
                  <a:gd name="connsiteY2" fmla="*/ 0 h 1251823"/>
                  <a:gd name="connsiteX3" fmla="*/ 328478 w 328478"/>
                  <a:gd name="connsiteY3" fmla="*/ 0 h 1251823"/>
                </a:gdLst>
                <a:ahLst/>
                <a:cxnLst>
                  <a:cxn ang="0">
                    <a:pos x="connsiteX0" y="connsiteY0"/>
                  </a:cxn>
                  <a:cxn ang="0">
                    <a:pos x="connsiteX1" y="connsiteY1"/>
                  </a:cxn>
                  <a:cxn ang="0">
                    <a:pos x="connsiteX2" y="connsiteY2"/>
                  </a:cxn>
                  <a:cxn ang="0">
                    <a:pos x="connsiteX3" y="connsiteY3"/>
                  </a:cxn>
                </a:cxnLst>
                <a:rect l="l" t="t" r="r" b="b"/>
                <a:pathLst>
                  <a:path w="328478" h="1251823">
                    <a:moveTo>
                      <a:pt x="0" y="1251823"/>
                    </a:moveTo>
                    <a:lnTo>
                      <a:pt x="164239" y="1251823"/>
                    </a:lnTo>
                    <a:lnTo>
                      <a:pt x="164239" y="0"/>
                    </a:lnTo>
                    <a:lnTo>
                      <a:pt x="328478" y="0"/>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44584" tIns="593557" rIns="144584" bIns="593556" numCol="1" spcCol="1270" anchor="ctr" anchorCtr="0">
                <a:noAutofit/>
              </a:bodyPr>
              <a:lstStyle/>
              <a:p>
                <a:pPr algn="ctr" defTabSz="222256">
                  <a:lnSpc>
                    <a:spcPct val="90000"/>
                  </a:lnSpc>
                  <a:spcBef>
                    <a:spcPct val="0"/>
                  </a:spcBef>
                  <a:spcAft>
                    <a:spcPct val="35000"/>
                  </a:spcAft>
                </a:pPr>
                <a:endParaRPr lang="en-US" sz="5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7" name="Freeform: Shape 23"/>
              <p:cNvSpPr/>
              <p:nvPr/>
            </p:nvSpPr>
            <p:spPr>
              <a:xfrm>
                <a:off x="683762" y="1551264"/>
                <a:ext cx="328478" cy="1877735"/>
              </a:xfrm>
              <a:custGeom>
                <a:avLst/>
                <a:gdLst>
                  <a:gd name="connsiteX0" fmla="*/ 0 w 328478"/>
                  <a:gd name="connsiteY0" fmla="*/ 1877735 h 1877735"/>
                  <a:gd name="connsiteX1" fmla="*/ 164239 w 328478"/>
                  <a:gd name="connsiteY1" fmla="*/ 1877735 h 1877735"/>
                  <a:gd name="connsiteX2" fmla="*/ 164239 w 328478"/>
                  <a:gd name="connsiteY2" fmla="*/ 0 h 1877735"/>
                  <a:gd name="connsiteX3" fmla="*/ 328478 w 328478"/>
                  <a:gd name="connsiteY3" fmla="*/ 0 h 1877735"/>
                </a:gdLst>
                <a:ahLst/>
                <a:cxnLst>
                  <a:cxn ang="0">
                    <a:pos x="connsiteX0" y="connsiteY0"/>
                  </a:cxn>
                  <a:cxn ang="0">
                    <a:pos x="connsiteX1" y="connsiteY1"/>
                  </a:cxn>
                  <a:cxn ang="0">
                    <a:pos x="connsiteX2" y="connsiteY2"/>
                  </a:cxn>
                  <a:cxn ang="0">
                    <a:pos x="connsiteX3" y="connsiteY3"/>
                  </a:cxn>
                </a:cxnLst>
                <a:rect l="l" t="t" r="r" b="b"/>
                <a:pathLst>
                  <a:path w="328478" h="1877735">
                    <a:moveTo>
                      <a:pt x="0" y="1877735"/>
                    </a:moveTo>
                    <a:lnTo>
                      <a:pt x="164239" y="1877735"/>
                    </a:lnTo>
                    <a:lnTo>
                      <a:pt x="164239" y="0"/>
                    </a:lnTo>
                    <a:lnTo>
                      <a:pt x="328478" y="0"/>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29283" tIns="891211" rIns="129283" bIns="891212" numCol="1" spcCol="1270" anchor="ctr" anchorCtr="0">
                <a:noAutofit/>
              </a:bodyPr>
              <a:lstStyle/>
              <a:p>
                <a:pPr algn="ctr" defTabSz="311158">
                  <a:lnSpc>
                    <a:spcPct val="90000"/>
                  </a:lnSpc>
                  <a:spcBef>
                    <a:spcPct val="0"/>
                  </a:spcBef>
                  <a:spcAft>
                    <a:spcPct val="35000"/>
                  </a:spcAft>
                </a:pPr>
                <a:endParaRPr lang="en-US" sz="7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8" name="Freeform: Shape 25"/>
              <p:cNvSpPr/>
              <p:nvPr/>
            </p:nvSpPr>
            <p:spPr>
              <a:xfrm>
                <a:off x="683762" y="925352"/>
                <a:ext cx="328478" cy="2503647"/>
              </a:xfrm>
              <a:custGeom>
                <a:avLst/>
                <a:gdLst>
                  <a:gd name="connsiteX0" fmla="*/ 0 w 328478"/>
                  <a:gd name="connsiteY0" fmla="*/ 2503647 h 2503647"/>
                  <a:gd name="connsiteX1" fmla="*/ 164239 w 328478"/>
                  <a:gd name="connsiteY1" fmla="*/ 2503647 h 2503647"/>
                  <a:gd name="connsiteX2" fmla="*/ 164239 w 328478"/>
                  <a:gd name="connsiteY2" fmla="*/ 0 h 2503647"/>
                  <a:gd name="connsiteX3" fmla="*/ 328478 w 328478"/>
                  <a:gd name="connsiteY3" fmla="*/ 0 h 2503647"/>
                </a:gdLst>
                <a:ahLst/>
                <a:cxnLst>
                  <a:cxn ang="0">
                    <a:pos x="connsiteX0" y="connsiteY0"/>
                  </a:cxn>
                  <a:cxn ang="0">
                    <a:pos x="connsiteX1" y="connsiteY1"/>
                  </a:cxn>
                  <a:cxn ang="0">
                    <a:pos x="connsiteX2" y="connsiteY2"/>
                  </a:cxn>
                  <a:cxn ang="0">
                    <a:pos x="connsiteX3" y="connsiteY3"/>
                  </a:cxn>
                </a:cxnLst>
                <a:rect l="l" t="t" r="r" b="b"/>
                <a:pathLst>
                  <a:path w="328478" h="2503647">
                    <a:moveTo>
                      <a:pt x="0" y="2503647"/>
                    </a:moveTo>
                    <a:lnTo>
                      <a:pt x="164239" y="2503647"/>
                    </a:lnTo>
                    <a:lnTo>
                      <a:pt x="164239" y="0"/>
                    </a:lnTo>
                    <a:lnTo>
                      <a:pt x="328478" y="0"/>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13812" tIns="1188696" rIns="113811" bIns="1188696" numCol="1" spcCol="1270" anchor="ctr" anchorCtr="0">
                <a:noAutofit/>
              </a:bodyPr>
              <a:lstStyle/>
              <a:p>
                <a:pPr algn="ctr" defTabSz="400060">
                  <a:lnSpc>
                    <a:spcPct val="90000"/>
                  </a:lnSpc>
                  <a:spcBef>
                    <a:spcPct val="0"/>
                  </a:spcBef>
                  <a:spcAft>
                    <a:spcPct val="35000"/>
                  </a:spcAft>
                </a:pPr>
                <a:endParaRPr lang="en-US" sz="9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9" name="Freeform: Shape 26"/>
              <p:cNvSpPr/>
              <p:nvPr/>
            </p:nvSpPr>
            <p:spPr>
              <a:xfrm rot="16200000">
                <a:off x="-884312" y="3178635"/>
                <a:ext cx="2635418" cy="500729"/>
              </a:xfrm>
              <a:custGeom>
                <a:avLst/>
                <a:gdLst>
                  <a:gd name="connsiteX0" fmla="*/ 0 w 2635418"/>
                  <a:gd name="connsiteY0" fmla="*/ 0 h 500729"/>
                  <a:gd name="connsiteX1" fmla="*/ 2635418 w 2635418"/>
                  <a:gd name="connsiteY1" fmla="*/ 0 h 500729"/>
                  <a:gd name="connsiteX2" fmla="*/ 2635418 w 2635418"/>
                  <a:gd name="connsiteY2" fmla="*/ 500729 h 500729"/>
                  <a:gd name="connsiteX3" fmla="*/ 0 w 2635418"/>
                  <a:gd name="connsiteY3" fmla="*/ 500729 h 500729"/>
                  <a:gd name="connsiteX4" fmla="*/ 0 w 2635418"/>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418" h="500729">
                    <a:moveTo>
                      <a:pt x="0" y="0"/>
                    </a:moveTo>
                    <a:lnTo>
                      <a:pt x="2635418" y="0"/>
                    </a:lnTo>
                    <a:lnTo>
                      <a:pt x="2635418" y="500729"/>
                    </a:lnTo>
                    <a:lnTo>
                      <a:pt x="0" y="500729"/>
                    </a:lnTo>
                    <a:lnTo>
                      <a:pt x="0" y="0"/>
                    </a:lnTo>
                    <a:close/>
                  </a:path>
                </a:pathLst>
              </a:custGeom>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4" tIns="14604" rIns="14605" bIns="14605" numCol="1" spcCol="1270" anchor="ctr" anchorCtr="0">
                <a:noAutofit/>
              </a:bodyPr>
              <a:lstStyle/>
              <a:p>
                <a:pPr algn="ctr" defTabSz="1022376">
                  <a:lnSpc>
                    <a:spcPct val="90000"/>
                  </a:lnSpc>
                  <a:spcBef>
                    <a:spcPct val="0"/>
                  </a:spcBef>
                  <a:spcAft>
                    <a:spcPct val="35000"/>
                  </a:spcAft>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Board of Directors</a:t>
                </a:r>
                <a:endParaRPr 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0" name="Freeform: Shape 27"/>
              <p:cNvSpPr/>
              <p:nvPr/>
            </p:nvSpPr>
            <p:spPr>
              <a:xfrm>
                <a:off x="1148889" y="678484"/>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sz="1400" dirty="0">
                    <a:latin typeface="Arial Unicode MS" panose="020B0604020202020204" pitchFamily="34" charset="-122"/>
                    <a:ea typeface="Arial Unicode MS" panose="020B0604020202020204" pitchFamily="34" charset="-122"/>
                    <a:cs typeface="Arial Unicode MS" panose="020B0604020202020204" pitchFamily="34" charset="-122"/>
                  </a:rPr>
                  <a:t>Employee</a:t>
                </a:r>
              </a:p>
            </p:txBody>
          </p:sp>
          <p:sp>
            <p:nvSpPr>
              <p:cNvPr id="71" name="Freeform: Shape 29"/>
              <p:cNvSpPr/>
              <p:nvPr/>
            </p:nvSpPr>
            <p:spPr>
              <a:xfrm>
                <a:off x="1148889" y="1304396"/>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Shareholders &amp; Investors</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2" name="Freeform: Shape 31"/>
              <p:cNvSpPr/>
              <p:nvPr/>
            </p:nvSpPr>
            <p:spPr>
              <a:xfrm>
                <a:off x="1148889" y="1930308"/>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Customer</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3" name="Freeform: Shape 33"/>
              <p:cNvSpPr/>
              <p:nvPr/>
            </p:nvSpPr>
            <p:spPr>
              <a:xfrm>
                <a:off x="1166729" y="2531550"/>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Suppliers &amp; Partners</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4" name="Freeform: Shape 35"/>
              <p:cNvSpPr/>
              <p:nvPr/>
            </p:nvSpPr>
            <p:spPr>
              <a:xfrm>
                <a:off x="1148889" y="3182132"/>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Government &amp; Regulators</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5" name="Freeform: Shape 37"/>
              <p:cNvSpPr/>
              <p:nvPr/>
            </p:nvSpPr>
            <p:spPr>
              <a:xfrm>
                <a:off x="1148889" y="3808044"/>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sz="1400" dirty="0">
                    <a:latin typeface="Arial Unicode MS" panose="020B0604020202020204" pitchFamily="34" charset="-122"/>
                    <a:ea typeface="Arial Unicode MS" panose="020B0604020202020204" pitchFamily="34" charset="-122"/>
                    <a:cs typeface="Arial Unicode MS" panose="020B0604020202020204" pitchFamily="34" charset="-122"/>
                  </a:rPr>
                  <a:t>NGO</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s</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6" name="Freeform: Shape 39"/>
              <p:cNvSpPr/>
              <p:nvPr/>
            </p:nvSpPr>
            <p:spPr>
              <a:xfrm>
                <a:off x="1148889" y="4433955"/>
                <a:ext cx="1382240"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Trade associations &amp; Industrial peers</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7" name="Freeform: Shape 41"/>
              <p:cNvSpPr/>
              <p:nvPr/>
            </p:nvSpPr>
            <p:spPr>
              <a:xfrm>
                <a:off x="1148889" y="5059867"/>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Community</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8" name="Freeform: Shape 43"/>
              <p:cNvSpPr/>
              <p:nvPr/>
            </p:nvSpPr>
            <p:spPr>
              <a:xfrm>
                <a:off x="1148889" y="5685779"/>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Environment</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34" name="Group 45"/>
            <p:cNvGrpSpPr/>
            <p:nvPr/>
          </p:nvGrpSpPr>
          <p:grpSpPr>
            <a:xfrm>
              <a:off x="2793737" y="1002954"/>
              <a:ext cx="1405644" cy="4882112"/>
              <a:chOff x="2796403" y="678484"/>
              <a:chExt cx="1405644" cy="4882112"/>
            </a:xfrm>
            <a:effectLst>
              <a:outerShdw blurRad="50800" dist="38100" dir="2700000" algn="tl" rotWithShape="0">
                <a:prstClr val="black">
                  <a:alpha val="40000"/>
                </a:prstClr>
              </a:outerShdw>
            </a:effectLst>
          </p:grpSpPr>
          <p:sp>
            <p:nvSpPr>
              <p:cNvPr id="39" name="Freeform: Shape 28"/>
              <p:cNvSpPr/>
              <p:nvPr/>
            </p:nvSpPr>
            <p:spPr>
              <a:xfrm>
                <a:off x="2796403" y="678484"/>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Discrimination</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0" name="Freeform: Shape 30"/>
              <p:cNvSpPr/>
              <p:nvPr/>
            </p:nvSpPr>
            <p:spPr>
              <a:xfrm>
                <a:off x="2796403" y="1304396"/>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Employee rights</a:t>
                </a:r>
              </a:p>
            </p:txBody>
          </p:sp>
          <p:sp>
            <p:nvSpPr>
              <p:cNvPr id="41" name="Freeform: Shape 32"/>
              <p:cNvSpPr/>
              <p:nvPr/>
            </p:nvSpPr>
            <p:spPr>
              <a:xfrm>
                <a:off x="2796403" y="1930308"/>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Business complaint</a:t>
                </a:r>
              </a:p>
            </p:txBody>
          </p:sp>
          <p:sp>
            <p:nvSpPr>
              <p:cNvPr id="42" name="Freeform: Shape 34"/>
              <p:cNvSpPr/>
              <p:nvPr/>
            </p:nvSpPr>
            <p:spPr>
              <a:xfrm>
                <a:off x="2796403" y="2556220"/>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Business ethics</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Freeform: Shape 36"/>
              <p:cNvSpPr/>
              <p:nvPr/>
            </p:nvSpPr>
            <p:spPr>
              <a:xfrm>
                <a:off x="2796403" y="3182132"/>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Compliance operation</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7" name="Freeform: Shape 38"/>
              <p:cNvSpPr/>
              <p:nvPr/>
            </p:nvSpPr>
            <p:spPr>
              <a:xfrm>
                <a:off x="2796403" y="3808044"/>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Information protection</a:t>
                </a:r>
              </a:p>
            </p:txBody>
          </p:sp>
          <p:sp>
            <p:nvSpPr>
              <p:cNvPr id="58" name="Freeform: Shape 40"/>
              <p:cNvSpPr/>
              <p:nvPr/>
            </p:nvSpPr>
            <p:spPr>
              <a:xfrm>
                <a:off x="2796403" y="4433955"/>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Environmental protection</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9" name="Freeform: Shape 42"/>
              <p:cNvSpPr/>
              <p:nvPr/>
            </p:nvSpPr>
            <p:spPr>
              <a:xfrm>
                <a:off x="2796403" y="5059867"/>
                <a:ext cx="1405644" cy="500729"/>
              </a:xfrm>
              <a:custGeom>
                <a:avLst/>
                <a:gdLst>
                  <a:gd name="connsiteX0" fmla="*/ 0 w 1642392"/>
                  <a:gd name="connsiteY0" fmla="*/ 0 h 500729"/>
                  <a:gd name="connsiteX1" fmla="*/ 1642392 w 1642392"/>
                  <a:gd name="connsiteY1" fmla="*/ 0 h 500729"/>
                  <a:gd name="connsiteX2" fmla="*/ 1642392 w 1642392"/>
                  <a:gd name="connsiteY2" fmla="*/ 500729 h 500729"/>
                  <a:gd name="connsiteX3" fmla="*/ 0 w 1642392"/>
                  <a:gd name="connsiteY3" fmla="*/ 500729 h 500729"/>
                  <a:gd name="connsiteX4" fmla="*/ 0 w 1642392"/>
                  <a:gd name="connsiteY4" fmla="*/ 0 h 50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92" h="500729">
                    <a:moveTo>
                      <a:pt x="0" y="0"/>
                    </a:moveTo>
                    <a:lnTo>
                      <a:pt x="1642392" y="0"/>
                    </a:lnTo>
                    <a:lnTo>
                      <a:pt x="1642392" y="500729"/>
                    </a:lnTo>
                    <a:lnTo>
                      <a:pt x="0" y="500729"/>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18">
                  <a:lnSpc>
                    <a:spcPct val="90000"/>
                  </a:lnSpc>
                  <a:spcBef>
                    <a:spcPct val="0"/>
                  </a:spcBef>
                  <a:spcAft>
                    <a:spcPct val="35000"/>
                  </a:spcAft>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Other ESG related matters</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35" name="TextBox 47"/>
            <p:cNvSpPr txBox="1"/>
            <p:nvPr/>
          </p:nvSpPr>
          <p:spPr>
            <a:xfrm>
              <a:off x="1187715" y="509875"/>
              <a:ext cx="1508788" cy="503853"/>
            </a:xfrm>
            <a:prstGeom prst="rect">
              <a:avLst/>
            </a:prstGeom>
            <a:noFill/>
          </p:spPr>
          <p:txBody>
            <a:bodyPr wrap="square" lIns="0" tIns="0" rIns="0" bIns="0" rtlCol="0" anchor="t">
              <a:spAutoFit/>
            </a:bodyPr>
            <a:lstStyle/>
            <a:p>
              <a:pPr algn="ctr"/>
              <a:r>
                <a:rPr lang="en-US" altLang="zh-CN" sz="1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Stakeholder identification</a:t>
              </a:r>
              <a:endParaRPr lang="en-US" sz="1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6" name="TextBox 48"/>
            <p:cNvSpPr txBox="1"/>
            <p:nvPr/>
          </p:nvSpPr>
          <p:spPr>
            <a:xfrm>
              <a:off x="2907298" y="595691"/>
              <a:ext cx="1090113" cy="251926"/>
            </a:xfrm>
            <a:prstGeom prst="rect">
              <a:avLst/>
            </a:prstGeom>
            <a:noFill/>
          </p:spPr>
          <p:txBody>
            <a:bodyPr wrap="none" lIns="0" tIns="0" rIns="0" bIns="0" rtlCol="0" anchor="t">
              <a:spAutoFit/>
            </a:bodyPr>
            <a:lstStyle/>
            <a:p>
              <a:r>
                <a:rPr lang="en-US" altLang="zh-CN" sz="1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Topic coverage</a:t>
              </a:r>
              <a:endParaRPr lang="en-US" sz="1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7" name="Rectangle 112"/>
            <p:cNvSpPr/>
            <p:nvPr/>
          </p:nvSpPr>
          <p:spPr>
            <a:xfrm>
              <a:off x="85478" y="76413"/>
              <a:ext cx="8973043" cy="6728199"/>
            </a:xfrm>
            <a:prstGeom prst="rect">
              <a:avLst/>
            </a:prstGeom>
            <a:noFill/>
            <a:ln w="19050" cmpd="sng">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i="1" dirty="0" err="1">
                <a:solidFill>
                  <a:schemeClr val="bg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8" name="Rectangle 113"/>
            <p:cNvSpPr/>
            <p:nvPr/>
          </p:nvSpPr>
          <p:spPr>
            <a:xfrm>
              <a:off x="2603687" y="76413"/>
              <a:ext cx="6485831" cy="283417"/>
            </a:xfrm>
            <a:prstGeom prst="rect">
              <a:avLst/>
            </a:prstGeom>
          </p:spPr>
          <p:txBody>
            <a:bodyPr wrap="square">
              <a:spAutoFit/>
            </a:bodyPr>
            <a:lstStyle/>
            <a:p>
              <a:pPr algn="r"/>
              <a:r>
                <a:rPr lang="en-US" altLang="zh-CN" sz="1200" i="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Whistleblower protection mechanism is implemented throughout the entire appeal handling process. </a:t>
              </a:r>
              <a:endParaRPr lang="en-US" sz="1200" i="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48" name="TextBox 65"/>
          <p:cNvSpPr txBox="1"/>
          <p:nvPr/>
        </p:nvSpPr>
        <p:spPr>
          <a:xfrm>
            <a:off x="9401354" y="5179796"/>
            <a:ext cx="262237" cy="215444"/>
          </a:xfrm>
          <a:prstGeom prst="rect">
            <a:avLst/>
          </a:prstGeom>
          <a:noFill/>
        </p:spPr>
        <p:txBody>
          <a:bodyPr wrap="square" lIns="0" tIns="0" rIns="0" bIns="0" rtlCol="0" anchor="t">
            <a:spAutoFit/>
          </a:bodyPr>
          <a:lstStyle/>
          <a:p>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No</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077066" y="1041422"/>
            <a:ext cx="7777194" cy="4783486"/>
            <a:chOff x="4414806" y="2088698"/>
            <a:chExt cx="7777194" cy="3165311"/>
          </a:xfrm>
        </p:grpSpPr>
        <p:sp>
          <p:nvSpPr>
            <p:cNvPr id="62" name="矩形 61"/>
            <p:cNvSpPr/>
            <p:nvPr/>
          </p:nvSpPr>
          <p:spPr>
            <a:xfrm>
              <a:off x="4752378" y="2563766"/>
              <a:ext cx="7439622" cy="60944"/>
            </a:xfrm>
            <a:prstGeom prst="rect">
              <a:avLst/>
            </a:pr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grpSp>
          <p:nvGrpSpPr>
            <p:cNvPr id="4" name="组合 3"/>
            <p:cNvGrpSpPr/>
            <p:nvPr/>
          </p:nvGrpSpPr>
          <p:grpSpPr>
            <a:xfrm>
              <a:off x="4414806" y="2088698"/>
              <a:ext cx="6983002" cy="3165311"/>
              <a:chOff x="4217559" y="1188170"/>
              <a:chExt cx="6983002" cy="3165311"/>
            </a:xfrm>
          </p:grpSpPr>
          <p:sp>
            <p:nvSpPr>
              <p:cNvPr id="45" name="矩形 44"/>
              <p:cNvSpPr/>
              <p:nvPr/>
            </p:nvSpPr>
            <p:spPr>
              <a:xfrm>
                <a:off x="4217559" y="1188170"/>
                <a:ext cx="6983002" cy="346223"/>
              </a:xfrm>
              <a:prstGeom prst="rect">
                <a:avLst/>
              </a:prstGeom>
            </p:spPr>
            <p:txBody>
              <a:bodyPr wrap="none">
                <a:spAutoFit/>
              </a:bodyPr>
              <a:lstStyle/>
              <a:p>
                <a:r>
                  <a:rPr lang="en-US" altLang="zh-CN" sz="2800"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  </a:t>
                </a: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04 Social Responsibility Code of Conduct</a:t>
                </a:r>
              </a:p>
            </p:txBody>
          </p:sp>
          <p:sp>
            <p:nvSpPr>
              <p:cNvPr id="30" name="内容占位符 2"/>
              <p:cNvSpPr txBox="1"/>
              <p:nvPr/>
            </p:nvSpPr>
            <p:spPr>
              <a:xfrm>
                <a:off x="4555131" y="1768876"/>
                <a:ext cx="5652276" cy="25846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ltLang="zh-CN"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General statement</a:t>
                </a:r>
              </a:p>
              <a:p>
                <a:pPr algn="l">
                  <a:lnSpc>
                    <a:spcPct val="150000"/>
                  </a:lnSpc>
                </a:pPr>
                <a:r>
                  <a:rPr lang="en-US" altLang="zh-CN"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Employee human rights protection</a:t>
                </a:r>
              </a:p>
              <a:p>
                <a:pPr algn="l">
                  <a:lnSpc>
                    <a:spcPct val="150000"/>
                  </a:lnSpc>
                </a:pPr>
                <a:r>
                  <a:rPr lang="en-US" altLang="zh-CN"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Safety and health</a:t>
                </a:r>
              </a:p>
              <a:p>
                <a:pPr algn="l">
                  <a:lnSpc>
                    <a:spcPct val="150000"/>
                  </a:lnSpc>
                </a:pPr>
                <a:r>
                  <a:rPr lang="en-US" altLang="zh-CN"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Environmental sustainability</a:t>
                </a:r>
              </a:p>
              <a:p>
                <a:pPr algn="l">
                  <a:lnSpc>
                    <a:spcPct val="150000"/>
                  </a:lnSpc>
                </a:pPr>
                <a:r>
                  <a:rPr lang="en-US" altLang="zh-CN"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Business ethics</a:t>
                </a:r>
              </a:p>
              <a:p>
                <a:pPr algn="l">
                  <a:lnSpc>
                    <a:spcPct val="150000"/>
                  </a:lnSpc>
                </a:pPr>
                <a:r>
                  <a:rPr lang="en-US" altLang="zh-CN"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Contribution to society</a:t>
                </a:r>
              </a:p>
            </p:txBody>
          </p:sp>
        </p:grpSp>
      </p:grpSp>
      <p:grpSp>
        <p:nvGrpSpPr>
          <p:cNvPr id="3" name="组合 2"/>
          <p:cNvGrpSpPr/>
          <p:nvPr/>
        </p:nvGrpSpPr>
        <p:grpSpPr>
          <a:xfrm>
            <a:off x="2" y="3970243"/>
            <a:ext cx="12239197" cy="2887759"/>
            <a:chOff x="0" y="3996175"/>
            <a:chExt cx="12217654" cy="2887759"/>
          </a:xfrm>
        </p:grpSpPr>
        <p:grpSp>
          <p:nvGrpSpPr>
            <p:cNvPr id="10" name="组合 9"/>
            <p:cNvGrpSpPr/>
            <p:nvPr/>
          </p:nvGrpSpPr>
          <p:grpSpPr>
            <a:xfrm>
              <a:off x="0" y="3996175"/>
              <a:ext cx="12217654" cy="2887759"/>
              <a:chOff x="39504" y="3600592"/>
              <a:chExt cx="12217654" cy="2887759"/>
            </a:xfrm>
          </p:grpSpPr>
          <p:sp>
            <p:nvSpPr>
              <p:cNvPr id="11" name="矩形 3"/>
              <p:cNvSpPr/>
              <p:nvPr/>
            </p:nvSpPr>
            <p:spPr>
              <a:xfrm>
                <a:off x="39504" y="3600592"/>
                <a:ext cx="12217654" cy="2444223"/>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200793"/>
                  <a:gd name="connsiteY0-42" fmla="*/ 0 h 1855177"/>
                  <a:gd name="connsiteX1-43" fmla="*/ 12200793 w 12200793"/>
                  <a:gd name="connsiteY1-44" fmla="*/ 100675 h 1855177"/>
                  <a:gd name="connsiteX2-45" fmla="*/ 12192000 w 12200793"/>
                  <a:gd name="connsiteY2-46" fmla="*/ 1855177 h 1855177"/>
                  <a:gd name="connsiteX3-47" fmla="*/ 0 w 12200793"/>
                  <a:gd name="connsiteY3-48" fmla="*/ 1855177 h 1855177"/>
                  <a:gd name="connsiteX4-49" fmla="*/ 0 w 12200793"/>
                  <a:gd name="connsiteY4-50" fmla="*/ 0 h 1855177"/>
                  <a:gd name="connsiteX0-51" fmla="*/ 0 w 12218378"/>
                  <a:gd name="connsiteY0-52" fmla="*/ 0 h 2054741"/>
                  <a:gd name="connsiteX1-53" fmla="*/ 12218378 w 12218378"/>
                  <a:gd name="connsiteY1-54" fmla="*/ 300239 h 2054741"/>
                  <a:gd name="connsiteX2-55" fmla="*/ 12209585 w 12218378"/>
                  <a:gd name="connsiteY2-56" fmla="*/ 2054741 h 2054741"/>
                  <a:gd name="connsiteX3-57" fmla="*/ 17585 w 12218378"/>
                  <a:gd name="connsiteY3-58" fmla="*/ 2054741 h 2054741"/>
                  <a:gd name="connsiteX4-59" fmla="*/ 0 w 12218378"/>
                  <a:gd name="connsiteY4-60" fmla="*/ 0 h 2054741"/>
                  <a:gd name="connsiteX0-61" fmla="*/ 0 w 12209585"/>
                  <a:gd name="connsiteY0-62" fmla="*/ 0 h 2054741"/>
                  <a:gd name="connsiteX1-63" fmla="*/ 12200794 w 12209585"/>
                  <a:gd name="connsiteY1-64" fmla="*/ 448064 h 2054741"/>
                  <a:gd name="connsiteX2-65" fmla="*/ 12209585 w 12209585"/>
                  <a:gd name="connsiteY2-66" fmla="*/ 2054741 h 2054741"/>
                  <a:gd name="connsiteX3-67" fmla="*/ 17585 w 12209585"/>
                  <a:gd name="connsiteY3-68" fmla="*/ 2054741 h 2054741"/>
                  <a:gd name="connsiteX4-69" fmla="*/ 0 w 12209585"/>
                  <a:gd name="connsiteY4-70" fmla="*/ 0 h 2054741"/>
                  <a:gd name="connsiteX0-71" fmla="*/ 0 w 12224107"/>
                  <a:gd name="connsiteY0-72" fmla="*/ 0 h 2054741"/>
                  <a:gd name="connsiteX1-73" fmla="*/ 12223815 w 12224107"/>
                  <a:gd name="connsiteY1-74" fmla="*/ 642669 h 2054741"/>
                  <a:gd name="connsiteX2-75" fmla="*/ 12209585 w 12224107"/>
                  <a:gd name="connsiteY2-76" fmla="*/ 2054741 h 2054741"/>
                  <a:gd name="connsiteX3-77" fmla="*/ 17585 w 12224107"/>
                  <a:gd name="connsiteY3-78" fmla="*/ 2054741 h 2054741"/>
                  <a:gd name="connsiteX4-79" fmla="*/ 0 w 12224107"/>
                  <a:gd name="connsiteY4-80" fmla="*/ 0 h 20547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24107" h="2054741">
                    <a:moveTo>
                      <a:pt x="0" y="0"/>
                    </a:moveTo>
                    <a:cubicBezTo>
                      <a:pt x="2094523" y="2086707"/>
                      <a:pt x="8581846" y="1195485"/>
                      <a:pt x="12223815" y="642669"/>
                    </a:cubicBezTo>
                    <a:cubicBezTo>
                      <a:pt x="12226745" y="1178228"/>
                      <a:pt x="12206655" y="1519182"/>
                      <a:pt x="12209585" y="2054741"/>
                    </a:cubicBezTo>
                    <a:lnTo>
                      <a:pt x="17585" y="2054741"/>
                    </a:lnTo>
                    <a:lnTo>
                      <a:pt x="0" y="0"/>
                    </a:lnTo>
                    <a:close/>
                  </a:path>
                </a:pathLst>
              </a:cu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矩形 3"/>
              <p:cNvSpPr/>
              <p:nvPr/>
            </p:nvSpPr>
            <p:spPr>
              <a:xfrm>
                <a:off x="39504" y="4516166"/>
                <a:ext cx="12185467" cy="1881104"/>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192000"/>
                  <a:gd name="connsiteY0-42" fmla="*/ 1758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0 w 12192000"/>
                  <a:gd name="connsiteY4-50" fmla="*/ 17585 h 1872762"/>
                  <a:gd name="connsiteX0-51" fmla="*/ 0 w 12218377"/>
                  <a:gd name="connsiteY0-52" fmla="*/ 0 h 1855177"/>
                  <a:gd name="connsiteX1-53" fmla="*/ 12218377 w 12218377"/>
                  <a:gd name="connsiteY1-54" fmla="*/ 100675 h 1855177"/>
                  <a:gd name="connsiteX2-55" fmla="*/ 12192000 w 12218377"/>
                  <a:gd name="connsiteY2-56" fmla="*/ 1855177 h 1855177"/>
                  <a:gd name="connsiteX3-57" fmla="*/ 0 w 12218377"/>
                  <a:gd name="connsiteY3-58" fmla="*/ 1855177 h 1855177"/>
                  <a:gd name="connsiteX4-59" fmla="*/ 0 w 12218377"/>
                  <a:gd name="connsiteY4-60" fmla="*/ 0 h 1855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8377" h="1855177">
                    <a:moveTo>
                      <a:pt x="0" y="0"/>
                    </a:moveTo>
                    <a:cubicBezTo>
                      <a:pt x="2094523" y="2086707"/>
                      <a:pt x="8743462" y="320884"/>
                      <a:pt x="12218377" y="100675"/>
                    </a:cubicBezTo>
                    <a:lnTo>
                      <a:pt x="12192000" y="1855177"/>
                    </a:lnTo>
                    <a:lnTo>
                      <a:pt x="0" y="1855177"/>
                    </a:lnTo>
                    <a:lnTo>
                      <a:pt x="0" y="0"/>
                    </a:lnTo>
                    <a:close/>
                  </a:path>
                </a:pathLst>
              </a:cu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矩形 3"/>
              <p:cNvSpPr/>
              <p:nvPr/>
            </p:nvSpPr>
            <p:spPr>
              <a:xfrm>
                <a:off x="39504" y="4260602"/>
                <a:ext cx="12217654" cy="2227749"/>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209487"/>
                  <a:gd name="connsiteY0-32" fmla="*/ 594104 h 1872762"/>
                  <a:gd name="connsiteX1-33" fmla="*/ 12209487 w 12209487"/>
                  <a:gd name="connsiteY1-34" fmla="*/ 0 h 1872762"/>
                  <a:gd name="connsiteX2-35" fmla="*/ 12209487 w 12209487"/>
                  <a:gd name="connsiteY2-36" fmla="*/ 1872762 h 1872762"/>
                  <a:gd name="connsiteX3-37" fmla="*/ 17487 w 12209487"/>
                  <a:gd name="connsiteY3-38" fmla="*/ 1872762 h 1872762"/>
                  <a:gd name="connsiteX4-39" fmla="*/ 0 w 12209487"/>
                  <a:gd name="connsiteY4-40" fmla="*/ 594104 h 1872762"/>
                  <a:gd name="connsiteX0-41" fmla="*/ 8743 w 12192000"/>
                  <a:gd name="connsiteY0-42" fmla="*/ 42410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8743 w 12192000"/>
                  <a:gd name="connsiteY4-50" fmla="*/ 424105 h 1872762"/>
                  <a:gd name="connsiteX0-51" fmla="*/ 8743 w 12192000"/>
                  <a:gd name="connsiteY0-52" fmla="*/ 424105 h 1872762"/>
                  <a:gd name="connsiteX1-53" fmla="*/ 12192000 w 12192000"/>
                  <a:gd name="connsiteY1-54" fmla="*/ 0 h 1872762"/>
                  <a:gd name="connsiteX2-55" fmla="*/ 12192000 w 12192000"/>
                  <a:gd name="connsiteY2-56" fmla="*/ 1872762 h 1872762"/>
                  <a:gd name="connsiteX3-57" fmla="*/ 0 w 12192000"/>
                  <a:gd name="connsiteY3-58" fmla="*/ 1872762 h 1872762"/>
                  <a:gd name="connsiteX4-59" fmla="*/ 8743 w 12192000"/>
                  <a:gd name="connsiteY4-60" fmla="*/ 424105 h 18727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1872762">
                    <a:moveTo>
                      <a:pt x="8743" y="424105"/>
                    </a:moveTo>
                    <a:cubicBezTo>
                      <a:pt x="2689077" y="2126466"/>
                      <a:pt x="8128000" y="5862"/>
                      <a:pt x="12192000" y="0"/>
                    </a:cubicBezTo>
                    <a:lnTo>
                      <a:pt x="12192000" y="1872762"/>
                    </a:lnTo>
                    <a:lnTo>
                      <a:pt x="0" y="1872762"/>
                    </a:lnTo>
                    <a:cubicBezTo>
                      <a:pt x="2914" y="1389876"/>
                      <a:pt x="5829" y="906991"/>
                      <a:pt x="8743" y="4241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2" name="矩形 1"/>
            <p:cNvSpPr/>
            <p:nvPr/>
          </p:nvSpPr>
          <p:spPr>
            <a:xfrm>
              <a:off x="4477305" y="6546036"/>
              <a:ext cx="3288693" cy="276999"/>
            </a:xfrm>
            <a:prstGeom prst="rect">
              <a:avLst/>
            </a:prstGeom>
          </p:spPr>
          <p:txBody>
            <a:bodyPr wrap="none">
              <a:spAutoFit/>
            </a:bodyPr>
            <a:lstStyle/>
            <a:p>
              <a:pPr algn="ctr"/>
              <a:r>
                <a:rPr lang="en-US" altLang="zh-CN" sz="1200" dirty="0">
                  <a:sym typeface="+mn-ea"/>
                </a:rPr>
                <a:t>© </a:t>
              </a:r>
              <a:r>
                <a:rPr lang="zh-CN" altLang="en-US" sz="1200" dirty="0">
                  <a:sym typeface="+mn-ea"/>
                </a:rPr>
                <a:t>RISEN ENERGY CO., LTD</a:t>
              </a:r>
              <a:r>
                <a:rPr lang="en-US" altLang="zh-CN" sz="1200" dirty="0">
                  <a:sym typeface="+mn-ea"/>
                </a:rPr>
                <a:t>.</a:t>
              </a: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sym typeface="+mn-ea"/>
                </a:rPr>
                <a:t> </a:t>
              </a:r>
              <a:r>
                <a:rPr lang="en-US" altLang="zh-CN" sz="1200" dirty="0">
                  <a:sym typeface="+mn-ea"/>
                </a:rPr>
                <a:t>All Rights Reserved</a:t>
              </a:r>
              <a:endPar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6872" y="6121145"/>
            <a:ext cx="1580801" cy="47816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6" name="矩形 3"/>
          <p:cNvSpPr/>
          <p:nvPr/>
        </p:nvSpPr>
        <p:spPr>
          <a:xfrm>
            <a:off x="-16559" y="4237135"/>
            <a:ext cx="12192522" cy="2300891"/>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200793"/>
              <a:gd name="connsiteY0-42" fmla="*/ 0 h 1855177"/>
              <a:gd name="connsiteX1-43" fmla="*/ 12200793 w 12200793"/>
              <a:gd name="connsiteY1-44" fmla="*/ 100675 h 1855177"/>
              <a:gd name="connsiteX2-45" fmla="*/ 12192000 w 12200793"/>
              <a:gd name="connsiteY2-46" fmla="*/ 1855177 h 1855177"/>
              <a:gd name="connsiteX3-47" fmla="*/ 0 w 12200793"/>
              <a:gd name="connsiteY3-48" fmla="*/ 1855177 h 1855177"/>
              <a:gd name="connsiteX4-49" fmla="*/ 0 w 12200793"/>
              <a:gd name="connsiteY4-50" fmla="*/ 0 h 1855177"/>
              <a:gd name="connsiteX0-51" fmla="*/ 0 w 12218378"/>
              <a:gd name="connsiteY0-52" fmla="*/ 0 h 2054741"/>
              <a:gd name="connsiteX1-53" fmla="*/ 12218378 w 12218378"/>
              <a:gd name="connsiteY1-54" fmla="*/ 300239 h 2054741"/>
              <a:gd name="connsiteX2-55" fmla="*/ 12209585 w 12218378"/>
              <a:gd name="connsiteY2-56" fmla="*/ 2054741 h 2054741"/>
              <a:gd name="connsiteX3-57" fmla="*/ 17585 w 12218378"/>
              <a:gd name="connsiteY3-58" fmla="*/ 2054741 h 2054741"/>
              <a:gd name="connsiteX4-59" fmla="*/ 0 w 12218378"/>
              <a:gd name="connsiteY4-60" fmla="*/ 0 h 2054741"/>
              <a:gd name="connsiteX0-61" fmla="*/ 0 w 12209585"/>
              <a:gd name="connsiteY0-62" fmla="*/ 0 h 2054741"/>
              <a:gd name="connsiteX1-63" fmla="*/ 12200794 w 12209585"/>
              <a:gd name="connsiteY1-64" fmla="*/ 448064 h 2054741"/>
              <a:gd name="connsiteX2-65" fmla="*/ 12209585 w 12209585"/>
              <a:gd name="connsiteY2-66" fmla="*/ 2054741 h 2054741"/>
              <a:gd name="connsiteX3-67" fmla="*/ 17585 w 12209585"/>
              <a:gd name="connsiteY3-68" fmla="*/ 2054741 h 2054741"/>
              <a:gd name="connsiteX4-69" fmla="*/ 0 w 12209585"/>
              <a:gd name="connsiteY4-70" fmla="*/ 0 h 2054741"/>
              <a:gd name="connsiteX0-71" fmla="*/ 0 w 12224107"/>
              <a:gd name="connsiteY0-72" fmla="*/ 0 h 2054741"/>
              <a:gd name="connsiteX1-73" fmla="*/ 12223815 w 12224107"/>
              <a:gd name="connsiteY1-74" fmla="*/ 642669 h 2054741"/>
              <a:gd name="connsiteX2-75" fmla="*/ 12209585 w 12224107"/>
              <a:gd name="connsiteY2-76" fmla="*/ 2054741 h 2054741"/>
              <a:gd name="connsiteX3-77" fmla="*/ 17585 w 12224107"/>
              <a:gd name="connsiteY3-78" fmla="*/ 2054741 h 2054741"/>
              <a:gd name="connsiteX4-79" fmla="*/ 0 w 12224107"/>
              <a:gd name="connsiteY4-80" fmla="*/ 0 h 2054741"/>
              <a:gd name="connsiteX0-81" fmla="*/ 0 w 12232934"/>
              <a:gd name="connsiteY0-82" fmla="*/ 0 h 2387430"/>
              <a:gd name="connsiteX1-83" fmla="*/ 12232642 w 12232934"/>
              <a:gd name="connsiteY1-84" fmla="*/ 975358 h 2387430"/>
              <a:gd name="connsiteX2-85" fmla="*/ 12218412 w 12232934"/>
              <a:gd name="connsiteY2-86" fmla="*/ 2387430 h 2387430"/>
              <a:gd name="connsiteX3-87" fmla="*/ 26412 w 12232934"/>
              <a:gd name="connsiteY3-88" fmla="*/ 2387430 h 2387430"/>
              <a:gd name="connsiteX4-89" fmla="*/ 0 w 12232934"/>
              <a:gd name="connsiteY4-90" fmla="*/ 0 h 2387430"/>
              <a:gd name="connsiteX0-91" fmla="*/ 0 w 12224107"/>
              <a:gd name="connsiteY0-92" fmla="*/ 0 h 2291126"/>
              <a:gd name="connsiteX1-93" fmla="*/ 12223815 w 12224107"/>
              <a:gd name="connsiteY1-94" fmla="*/ 879054 h 2291126"/>
              <a:gd name="connsiteX2-95" fmla="*/ 12209585 w 12224107"/>
              <a:gd name="connsiteY2-96" fmla="*/ 2291126 h 2291126"/>
              <a:gd name="connsiteX3-97" fmla="*/ 17585 w 12224107"/>
              <a:gd name="connsiteY3-98" fmla="*/ 2291126 h 2291126"/>
              <a:gd name="connsiteX4-99" fmla="*/ 0 w 12224107"/>
              <a:gd name="connsiteY4-100" fmla="*/ 0 h 2291126"/>
              <a:gd name="connsiteX0-101" fmla="*/ 0 w 12224107"/>
              <a:gd name="connsiteY0-102" fmla="*/ 0 h 2291126"/>
              <a:gd name="connsiteX1-103" fmla="*/ 12223815 w 12224107"/>
              <a:gd name="connsiteY1-104" fmla="*/ 879054 h 2291126"/>
              <a:gd name="connsiteX2-105" fmla="*/ 12209585 w 12224107"/>
              <a:gd name="connsiteY2-106" fmla="*/ 2291126 h 2291126"/>
              <a:gd name="connsiteX3-107" fmla="*/ 17585 w 12224107"/>
              <a:gd name="connsiteY3-108" fmla="*/ 2291126 h 2291126"/>
              <a:gd name="connsiteX4-109" fmla="*/ 0 w 12224107"/>
              <a:gd name="connsiteY4-110" fmla="*/ 0 h 22911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24107" h="2291126">
                <a:moveTo>
                  <a:pt x="0" y="0"/>
                </a:moveTo>
                <a:cubicBezTo>
                  <a:pt x="1997425" y="2384378"/>
                  <a:pt x="8581846" y="1431870"/>
                  <a:pt x="12223815" y="879054"/>
                </a:cubicBezTo>
                <a:cubicBezTo>
                  <a:pt x="12226745" y="1414613"/>
                  <a:pt x="12206655" y="1755567"/>
                  <a:pt x="12209585" y="2291126"/>
                </a:cubicBezTo>
                <a:lnTo>
                  <a:pt x="17585" y="2291126"/>
                </a:lnTo>
                <a:lnTo>
                  <a:pt x="0" y="0"/>
                </a:lnTo>
                <a:close/>
              </a:path>
            </a:pathLst>
          </a:cu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7" name="矩形 3"/>
          <p:cNvSpPr/>
          <p:nvPr/>
        </p:nvSpPr>
        <p:spPr>
          <a:xfrm>
            <a:off x="1" y="4972497"/>
            <a:ext cx="12143885" cy="1863085"/>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192000"/>
              <a:gd name="connsiteY0-42" fmla="*/ 1758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0 w 12192000"/>
              <a:gd name="connsiteY4-50" fmla="*/ 17585 h 1872762"/>
              <a:gd name="connsiteX0-51" fmla="*/ 0 w 12218377"/>
              <a:gd name="connsiteY0-52" fmla="*/ 0 h 1855177"/>
              <a:gd name="connsiteX1-53" fmla="*/ 12218377 w 12218377"/>
              <a:gd name="connsiteY1-54" fmla="*/ 100675 h 1855177"/>
              <a:gd name="connsiteX2-55" fmla="*/ 12192000 w 12218377"/>
              <a:gd name="connsiteY2-56" fmla="*/ 1855177 h 1855177"/>
              <a:gd name="connsiteX3-57" fmla="*/ 0 w 12218377"/>
              <a:gd name="connsiteY3-58" fmla="*/ 1855177 h 1855177"/>
              <a:gd name="connsiteX4-59" fmla="*/ 0 w 12218377"/>
              <a:gd name="connsiteY4-60" fmla="*/ 0 h 1855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8377" h="1855177">
                <a:moveTo>
                  <a:pt x="0" y="0"/>
                </a:moveTo>
                <a:cubicBezTo>
                  <a:pt x="2094523" y="2086707"/>
                  <a:pt x="8743462" y="320884"/>
                  <a:pt x="12218377" y="100675"/>
                </a:cubicBezTo>
                <a:lnTo>
                  <a:pt x="12192000" y="1855177"/>
                </a:lnTo>
                <a:lnTo>
                  <a:pt x="0" y="1855177"/>
                </a:lnTo>
                <a:lnTo>
                  <a:pt x="0" y="0"/>
                </a:lnTo>
                <a:close/>
              </a:path>
            </a:pathLst>
          </a:cu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8" name="矩形 3"/>
          <p:cNvSpPr/>
          <p:nvPr/>
        </p:nvSpPr>
        <p:spPr>
          <a:xfrm>
            <a:off x="1" y="4972497"/>
            <a:ext cx="12175962" cy="1880745"/>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209487"/>
              <a:gd name="connsiteY0-32" fmla="*/ 594104 h 1872762"/>
              <a:gd name="connsiteX1-33" fmla="*/ 12209487 w 12209487"/>
              <a:gd name="connsiteY1-34" fmla="*/ 0 h 1872762"/>
              <a:gd name="connsiteX2-35" fmla="*/ 12209487 w 12209487"/>
              <a:gd name="connsiteY2-36" fmla="*/ 1872762 h 1872762"/>
              <a:gd name="connsiteX3-37" fmla="*/ 17487 w 12209487"/>
              <a:gd name="connsiteY3-38" fmla="*/ 1872762 h 1872762"/>
              <a:gd name="connsiteX4-39" fmla="*/ 0 w 12209487"/>
              <a:gd name="connsiteY4-40" fmla="*/ 594104 h 1872762"/>
              <a:gd name="connsiteX0-41" fmla="*/ 8743 w 12192000"/>
              <a:gd name="connsiteY0-42" fmla="*/ 42410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8743 w 12192000"/>
              <a:gd name="connsiteY4-50" fmla="*/ 424105 h 1872762"/>
              <a:gd name="connsiteX0-51" fmla="*/ 8743 w 12192000"/>
              <a:gd name="connsiteY0-52" fmla="*/ 424105 h 1872762"/>
              <a:gd name="connsiteX1-53" fmla="*/ 12192000 w 12192000"/>
              <a:gd name="connsiteY1-54" fmla="*/ 0 h 1872762"/>
              <a:gd name="connsiteX2-55" fmla="*/ 12192000 w 12192000"/>
              <a:gd name="connsiteY2-56" fmla="*/ 1872762 h 1872762"/>
              <a:gd name="connsiteX3-57" fmla="*/ 0 w 12192000"/>
              <a:gd name="connsiteY3-58" fmla="*/ 1872762 h 1872762"/>
              <a:gd name="connsiteX4-59" fmla="*/ 8743 w 12192000"/>
              <a:gd name="connsiteY4-60" fmla="*/ 424105 h 18727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1872762">
                <a:moveTo>
                  <a:pt x="8743" y="424105"/>
                </a:moveTo>
                <a:cubicBezTo>
                  <a:pt x="2689077" y="2126466"/>
                  <a:pt x="8128000" y="5862"/>
                  <a:pt x="12192000" y="0"/>
                </a:cubicBezTo>
                <a:lnTo>
                  <a:pt x="12192000" y="1872762"/>
                </a:lnTo>
                <a:lnTo>
                  <a:pt x="0" y="1872762"/>
                </a:lnTo>
                <a:cubicBezTo>
                  <a:pt x="2914" y="1389876"/>
                  <a:pt x="5829" y="906991"/>
                  <a:pt x="8743" y="4241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1" name="矩形 3"/>
          <p:cNvSpPr/>
          <p:nvPr/>
        </p:nvSpPr>
        <p:spPr>
          <a:xfrm flipH="1" flipV="1">
            <a:off x="5850527" y="4576683"/>
            <a:ext cx="6341283" cy="1878731"/>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200793"/>
              <a:gd name="connsiteY0-42" fmla="*/ 0 h 1855177"/>
              <a:gd name="connsiteX1-43" fmla="*/ 12200793 w 12200793"/>
              <a:gd name="connsiteY1-44" fmla="*/ 100675 h 1855177"/>
              <a:gd name="connsiteX2-45" fmla="*/ 12192000 w 12200793"/>
              <a:gd name="connsiteY2-46" fmla="*/ 1855177 h 1855177"/>
              <a:gd name="connsiteX3-47" fmla="*/ 0 w 12200793"/>
              <a:gd name="connsiteY3-48" fmla="*/ 1855177 h 1855177"/>
              <a:gd name="connsiteX4-49" fmla="*/ 0 w 12200793"/>
              <a:gd name="connsiteY4-50" fmla="*/ 0 h 1855177"/>
              <a:gd name="connsiteX0-51" fmla="*/ 0 w 12218378"/>
              <a:gd name="connsiteY0-52" fmla="*/ 0 h 2054741"/>
              <a:gd name="connsiteX1-53" fmla="*/ 12218378 w 12218378"/>
              <a:gd name="connsiteY1-54" fmla="*/ 300239 h 2054741"/>
              <a:gd name="connsiteX2-55" fmla="*/ 12209585 w 12218378"/>
              <a:gd name="connsiteY2-56" fmla="*/ 2054741 h 2054741"/>
              <a:gd name="connsiteX3-57" fmla="*/ 17585 w 12218378"/>
              <a:gd name="connsiteY3-58" fmla="*/ 2054741 h 2054741"/>
              <a:gd name="connsiteX4-59" fmla="*/ 0 w 12218378"/>
              <a:gd name="connsiteY4-60" fmla="*/ 0 h 2054741"/>
              <a:gd name="connsiteX0-61" fmla="*/ 0 w 12209585"/>
              <a:gd name="connsiteY0-62" fmla="*/ 0 h 2054741"/>
              <a:gd name="connsiteX1-63" fmla="*/ 12200794 w 12209585"/>
              <a:gd name="connsiteY1-64" fmla="*/ 448064 h 2054741"/>
              <a:gd name="connsiteX2-65" fmla="*/ 12209585 w 12209585"/>
              <a:gd name="connsiteY2-66" fmla="*/ 2054741 h 2054741"/>
              <a:gd name="connsiteX3-67" fmla="*/ 17585 w 12209585"/>
              <a:gd name="connsiteY3-68" fmla="*/ 2054741 h 2054741"/>
              <a:gd name="connsiteX4-69" fmla="*/ 0 w 12209585"/>
              <a:gd name="connsiteY4-70" fmla="*/ 0 h 2054741"/>
              <a:gd name="connsiteX0-71" fmla="*/ 0 w 12224107"/>
              <a:gd name="connsiteY0-72" fmla="*/ 0 h 2054741"/>
              <a:gd name="connsiteX1-73" fmla="*/ 12223815 w 12224107"/>
              <a:gd name="connsiteY1-74" fmla="*/ 642669 h 2054741"/>
              <a:gd name="connsiteX2-75" fmla="*/ 12209585 w 12224107"/>
              <a:gd name="connsiteY2-76" fmla="*/ 2054741 h 2054741"/>
              <a:gd name="connsiteX3-77" fmla="*/ 17585 w 12224107"/>
              <a:gd name="connsiteY3-78" fmla="*/ 2054741 h 2054741"/>
              <a:gd name="connsiteX4-79" fmla="*/ 0 w 12224107"/>
              <a:gd name="connsiteY4-80" fmla="*/ 0 h 2054741"/>
              <a:gd name="connsiteX0-81" fmla="*/ 0 w 12358599"/>
              <a:gd name="connsiteY0-82" fmla="*/ 0 h 2054741"/>
              <a:gd name="connsiteX1-83" fmla="*/ 12358558 w 12358599"/>
              <a:gd name="connsiteY1-84" fmla="*/ 674731 h 2054741"/>
              <a:gd name="connsiteX2-85" fmla="*/ 12209585 w 12358599"/>
              <a:gd name="connsiteY2-86" fmla="*/ 2054741 h 2054741"/>
              <a:gd name="connsiteX3-87" fmla="*/ 17585 w 12358599"/>
              <a:gd name="connsiteY3-88" fmla="*/ 2054741 h 2054741"/>
              <a:gd name="connsiteX4-89" fmla="*/ 0 w 12358599"/>
              <a:gd name="connsiteY4-90" fmla="*/ 0 h 2054741"/>
              <a:gd name="connsiteX0-91" fmla="*/ 0 w 12381051"/>
              <a:gd name="connsiteY0-92" fmla="*/ 0 h 2054741"/>
              <a:gd name="connsiteX1-93" fmla="*/ 12381016 w 12381051"/>
              <a:gd name="connsiteY1-94" fmla="*/ 685418 h 2054741"/>
              <a:gd name="connsiteX2-95" fmla="*/ 12209585 w 12381051"/>
              <a:gd name="connsiteY2-96" fmla="*/ 2054741 h 2054741"/>
              <a:gd name="connsiteX3-97" fmla="*/ 17585 w 12381051"/>
              <a:gd name="connsiteY3-98" fmla="*/ 2054741 h 2054741"/>
              <a:gd name="connsiteX4-99" fmla="*/ 0 w 12381051"/>
              <a:gd name="connsiteY4-100" fmla="*/ 0 h 2054741"/>
              <a:gd name="connsiteX0-101" fmla="*/ 0 w 12381051"/>
              <a:gd name="connsiteY0-102" fmla="*/ 0 h 2054741"/>
              <a:gd name="connsiteX1-103" fmla="*/ 12381016 w 12381051"/>
              <a:gd name="connsiteY1-104" fmla="*/ 685418 h 2054741"/>
              <a:gd name="connsiteX2-105" fmla="*/ 12209585 w 12381051"/>
              <a:gd name="connsiteY2-106" fmla="*/ 2054741 h 2054741"/>
              <a:gd name="connsiteX3-107" fmla="*/ 17585 w 12381051"/>
              <a:gd name="connsiteY3-108" fmla="*/ 2054741 h 2054741"/>
              <a:gd name="connsiteX4-109" fmla="*/ 0 w 12381051"/>
              <a:gd name="connsiteY4-110" fmla="*/ 0 h 2054741"/>
              <a:gd name="connsiteX0-111" fmla="*/ 0 w 12313701"/>
              <a:gd name="connsiteY0-112" fmla="*/ 0 h 2054741"/>
              <a:gd name="connsiteX1-113" fmla="*/ 12313645 w 12313701"/>
              <a:gd name="connsiteY1-114" fmla="*/ 749542 h 2054741"/>
              <a:gd name="connsiteX2-115" fmla="*/ 12209585 w 12313701"/>
              <a:gd name="connsiteY2-116" fmla="*/ 2054741 h 2054741"/>
              <a:gd name="connsiteX3-117" fmla="*/ 17585 w 12313701"/>
              <a:gd name="connsiteY3-118" fmla="*/ 2054741 h 2054741"/>
              <a:gd name="connsiteX4-119" fmla="*/ 0 w 12313701"/>
              <a:gd name="connsiteY4-120" fmla="*/ 0 h 2054741"/>
              <a:gd name="connsiteX0-121" fmla="*/ 0 w 12245876"/>
              <a:gd name="connsiteY0-122" fmla="*/ 0 h 2054741"/>
              <a:gd name="connsiteX1-123" fmla="*/ 12245729 w 12245876"/>
              <a:gd name="connsiteY1-124" fmla="*/ 739925 h 2054741"/>
              <a:gd name="connsiteX2-125" fmla="*/ 12209585 w 12245876"/>
              <a:gd name="connsiteY2-126" fmla="*/ 2054741 h 2054741"/>
              <a:gd name="connsiteX3-127" fmla="*/ 17585 w 12245876"/>
              <a:gd name="connsiteY3-128" fmla="*/ 2054741 h 2054741"/>
              <a:gd name="connsiteX4-129" fmla="*/ 0 w 12245876"/>
              <a:gd name="connsiteY4-130" fmla="*/ 0 h 20547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45876" h="2054741">
                <a:moveTo>
                  <a:pt x="0" y="0"/>
                </a:moveTo>
                <a:cubicBezTo>
                  <a:pt x="2094523" y="2086707"/>
                  <a:pt x="8536389" y="1057622"/>
                  <a:pt x="12245729" y="739925"/>
                </a:cubicBezTo>
                <a:cubicBezTo>
                  <a:pt x="12248659" y="1275484"/>
                  <a:pt x="12206655" y="1519182"/>
                  <a:pt x="12209585" y="2054741"/>
                </a:cubicBezTo>
                <a:lnTo>
                  <a:pt x="17585" y="2054741"/>
                </a:lnTo>
                <a:lnTo>
                  <a:pt x="0" y="0"/>
                </a:lnTo>
                <a:close/>
              </a:path>
            </a:pathLst>
          </a:cu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2" name="矩形 3"/>
          <p:cNvSpPr/>
          <p:nvPr/>
        </p:nvSpPr>
        <p:spPr>
          <a:xfrm flipH="1" flipV="1">
            <a:off x="5855594" y="4305981"/>
            <a:ext cx="6336404" cy="1700071"/>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192000"/>
              <a:gd name="connsiteY0-42" fmla="*/ 1758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0 w 12192000"/>
              <a:gd name="connsiteY4-50" fmla="*/ 17585 h 1872762"/>
              <a:gd name="connsiteX0-51" fmla="*/ 0 w 12218377"/>
              <a:gd name="connsiteY0-52" fmla="*/ 0 h 1855177"/>
              <a:gd name="connsiteX1-53" fmla="*/ 12218377 w 12218377"/>
              <a:gd name="connsiteY1-54" fmla="*/ 100675 h 1855177"/>
              <a:gd name="connsiteX2-55" fmla="*/ 12192000 w 12218377"/>
              <a:gd name="connsiteY2-56" fmla="*/ 1855177 h 1855177"/>
              <a:gd name="connsiteX3-57" fmla="*/ 0 w 12218377"/>
              <a:gd name="connsiteY3-58" fmla="*/ 1855177 h 1855177"/>
              <a:gd name="connsiteX4-59" fmla="*/ 0 w 12218377"/>
              <a:gd name="connsiteY4-60" fmla="*/ 0 h 1855177"/>
              <a:gd name="connsiteX0-61" fmla="*/ 0 w 12263042"/>
              <a:gd name="connsiteY0-62" fmla="*/ 0 h 1855177"/>
              <a:gd name="connsiteX1-63" fmla="*/ 12263042 w 12263042"/>
              <a:gd name="connsiteY1-64" fmla="*/ 218234 h 1855177"/>
              <a:gd name="connsiteX2-65" fmla="*/ 12192000 w 12263042"/>
              <a:gd name="connsiteY2-66" fmla="*/ 1855177 h 1855177"/>
              <a:gd name="connsiteX3-67" fmla="*/ 0 w 12263042"/>
              <a:gd name="connsiteY3-68" fmla="*/ 1855177 h 1855177"/>
              <a:gd name="connsiteX4-69" fmla="*/ 0 w 12263042"/>
              <a:gd name="connsiteY4-70" fmla="*/ 0 h 1855177"/>
              <a:gd name="connsiteX0-71" fmla="*/ 0 w 12307707"/>
              <a:gd name="connsiteY0-72" fmla="*/ 0 h 1855177"/>
              <a:gd name="connsiteX1-73" fmla="*/ 12307707 w 12307707"/>
              <a:gd name="connsiteY1-74" fmla="*/ 260983 h 1855177"/>
              <a:gd name="connsiteX2-75" fmla="*/ 12192000 w 12307707"/>
              <a:gd name="connsiteY2-76" fmla="*/ 1855177 h 1855177"/>
              <a:gd name="connsiteX3-77" fmla="*/ 0 w 12307707"/>
              <a:gd name="connsiteY3-78" fmla="*/ 1855177 h 1855177"/>
              <a:gd name="connsiteX4-79" fmla="*/ 0 w 12307707"/>
              <a:gd name="connsiteY4-80" fmla="*/ 0 h 1855177"/>
              <a:gd name="connsiteX0-81" fmla="*/ 0 w 12234538"/>
              <a:gd name="connsiteY0-82" fmla="*/ 0 h 1855177"/>
              <a:gd name="connsiteX1-83" fmla="*/ 12234538 w 12234538"/>
              <a:gd name="connsiteY1-84" fmla="*/ 231814 h 1855177"/>
              <a:gd name="connsiteX2-85" fmla="*/ 12192000 w 12234538"/>
              <a:gd name="connsiteY2-86" fmla="*/ 1855177 h 1855177"/>
              <a:gd name="connsiteX3-87" fmla="*/ 0 w 12234538"/>
              <a:gd name="connsiteY3-88" fmla="*/ 1855177 h 1855177"/>
              <a:gd name="connsiteX4-89" fmla="*/ 0 w 12234538"/>
              <a:gd name="connsiteY4-90" fmla="*/ 0 h 1855177"/>
              <a:gd name="connsiteX0-91" fmla="*/ 0 w 12249172"/>
              <a:gd name="connsiteY0-92" fmla="*/ 0 h 1855177"/>
              <a:gd name="connsiteX1-93" fmla="*/ 12249172 w 12249172"/>
              <a:gd name="connsiteY1-94" fmla="*/ 256816 h 1855177"/>
              <a:gd name="connsiteX2-95" fmla="*/ 12192000 w 12249172"/>
              <a:gd name="connsiteY2-96" fmla="*/ 1855177 h 1855177"/>
              <a:gd name="connsiteX3-97" fmla="*/ 0 w 12249172"/>
              <a:gd name="connsiteY3-98" fmla="*/ 1855177 h 1855177"/>
              <a:gd name="connsiteX4-99" fmla="*/ 0 w 12249172"/>
              <a:gd name="connsiteY4-100" fmla="*/ 0 h 1855177"/>
              <a:gd name="connsiteX0-101" fmla="*/ 0 w 12192000"/>
              <a:gd name="connsiteY0-102" fmla="*/ 0 h 1855177"/>
              <a:gd name="connsiteX1-103" fmla="*/ 12168686 w 12192000"/>
              <a:gd name="connsiteY1-104" fmla="*/ 231814 h 1855177"/>
              <a:gd name="connsiteX2-105" fmla="*/ 12192000 w 12192000"/>
              <a:gd name="connsiteY2-106" fmla="*/ 1855177 h 1855177"/>
              <a:gd name="connsiteX3-107" fmla="*/ 0 w 12192000"/>
              <a:gd name="connsiteY3-108" fmla="*/ 1855177 h 1855177"/>
              <a:gd name="connsiteX4-109" fmla="*/ 0 w 12192000"/>
              <a:gd name="connsiteY4-110" fmla="*/ 0 h 1855177"/>
              <a:gd name="connsiteX0-111" fmla="*/ 0 w 12168686"/>
              <a:gd name="connsiteY0-112" fmla="*/ 0 h 1859344"/>
              <a:gd name="connsiteX1-113" fmla="*/ 12168686 w 12168686"/>
              <a:gd name="connsiteY1-114" fmla="*/ 231814 h 1859344"/>
              <a:gd name="connsiteX2-115" fmla="*/ 12155416 w 12168686"/>
              <a:gd name="connsiteY2-116" fmla="*/ 1859344 h 1859344"/>
              <a:gd name="connsiteX3-117" fmla="*/ 0 w 12168686"/>
              <a:gd name="connsiteY3-118" fmla="*/ 1855177 h 1859344"/>
              <a:gd name="connsiteX4-119" fmla="*/ 0 w 12168686"/>
              <a:gd name="connsiteY4-120" fmla="*/ 0 h 1859344"/>
              <a:gd name="connsiteX0-121" fmla="*/ 0 w 12168686"/>
              <a:gd name="connsiteY0-122" fmla="*/ 0 h 1859344"/>
              <a:gd name="connsiteX1-123" fmla="*/ 12168686 w 12168686"/>
              <a:gd name="connsiteY1-124" fmla="*/ 252649 h 1859344"/>
              <a:gd name="connsiteX2-125" fmla="*/ 12155416 w 12168686"/>
              <a:gd name="connsiteY2-126" fmla="*/ 1859344 h 1859344"/>
              <a:gd name="connsiteX3-127" fmla="*/ 0 w 12168686"/>
              <a:gd name="connsiteY3-128" fmla="*/ 1855177 h 1859344"/>
              <a:gd name="connsiteX4-129" fmla="*/ 0 w 12168686"/>
              <a:gd name="connsiteY4-130" fmla="*/ 0 h 18593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68686" h="1859344">
                <a:moveTo>
                  <a:pt x="0" y="0"/>
                </a:moveTo>
                <a:cubicBezTo>
                  <a:pt x="2094523" y="2086707"/>
                  <a:pt x="8693771" y="472858"/>
                  <a:pt x="12168686" y="252649"/>
                </a:cubicBezTo>
                <a:lnTo>
                  <a:pt x="12155416" y="1859344"/>
                </a:lnTo>
                <a:lnTo>
                  <a:pt x="0" y="1855177"/>
                </a:lnTo>
                <a:lnTo>
                  <a:pt x="0" y="0"/>
                </a:lnTo>
                <a:close/>
              </a:path>
            </a:pathLst>
          </a:cu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矩形 3"/>
          <p:cNvSpPr/>
          <p:nvPr/>
        </p:nvSpPr>
        <p:spPr>
          <a:xfrm flipH="1" flipV="1">
            <a:off x="5840209" y="3678020"/>
            <a:ext cx="6354875" cy="2124588"/>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209487"/>
              <a:gd name="connsiteY0-32" fmla="*/ 594104 h 1872762"/>
              <a:gd name="connsiteX1-33" fmla="*/ 12209487 w 12209487"/>
              <a:gd name="connsiteY1-34" fmla="*/ 0 h 1872762"/>
              <a:gd name="connsiteX2-35" fmla="*/ 12209487 w 12209487"/>
              <a:gd name="connsiteY2-36" fmla="*/ 1872762 h 1872762"/>
              <a:gd name="connsiteX3-37" fmla="*/ 17487 w 12209487"/>
              <a:gd name="connsiteY3-38" fmla="*/ 1872762 h 1872762"/>
              <a:gd name="connsiteX4-39" fmla="*/ 0 w 12209487"/>
              <a:gd name="connsiteY4-40" fmla="*/ 594104 h 1872762"/>
              <a:gd name="connsiteX0-41" fmla="*/ 8743 w 12192000"/>
              <a:gd name="connsiteY0-42" fmla="*/ 42410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8743 w 12192000"/>
              <a:gd name="connsiteY4-50" fmla="*/ 424105 h 1872762"/>
              <a:gd name="connsiteX0-51" fmla="*/ 8743 w 12192000"/>
              <a:gd name="connsiteY0-52" fmla="*/ 424105 h 1872762"/>
              <a:gd name="connsiteX1-53" fmla="*/ 12192000 w 12192000"/>
              <a:gd name="connsiteY1-54" fmla="*/ 0 h 1872762"/>
              <a:gd name="connsiteX2-55" fmla="*/ 12192000 w 12192000"/>
              <a:gd name="connsiteY2-56" fmla="*/ 1872762 h 1872762"/>
              <a:gd name="connsiteX3-57" fmla="*/ 0 w 12192000"/>
              <a:gd name="connsiteY3-58" fmla="*/ 1872762 h 1872762"/>
              <a:gd name="connsiteX4-59" fmla="*/ 8743 w 12192000"/>
              <a:gd name="connsiteY4-60" fmla="*/ 424105 h 1872762"/>
              <a:gd name="connsiteX0-61" fmla="*/ 8743 w 12192000"/>
              <a:gd name="connsiteY0-62" fmla="*/ 424105 h 1872762"/>
              <a:gd name="connsiteX1-63" fmla="*/ 12192000 w 12192000"/>
              <a:gd name="connsiteY1-64" fmla="*/ 0 h 1872762"/>
              <a:gd name="connsiteX2-65" fmla="*/ 12192000 w 12192000"/>
              <a:gd name="connsiteY2-66" fmla="*/ 1872762 h 1872762"/>
              <a:gd name="connsiteX3-67" fmla="*/ 0 w 12192000"/>
              <a:gd name="connsiteY3-68" fmla="*/ 1872762 h 1872762"/>
              <a:gd name="connsiteX4-69" fmla="*/ 8743 w 12192000"/>
              <a:gd name="connsiteY4-70" fmla="*/ 424105 h 1872762"/>
              <a:gd name="connsiteX0-71" fmla="*/ 8743 w 12192000"/>
              <a:gd name="connsiteY0-72" fmla="*/ 492028 h 1940685"/>
              <a:gd name="connsiteX1-73" fmla="*/ 12192000 w 12192000"/>
              <a:gd name="connsiteY1-74" fmla="*/ 0 h 1940685"/>
              <a:gd name="connsiteX2-75" fmla="*/ 12192000 w 12192000"/>
              <a:gd name="connsiteY2-76" fmla="*/ 1940685 h 1940685"/>
              <a:gd name="connsiteX3-77" fmla="*/ 0 w 12192000"/>
              <a:gd name="connsiteY3-78" fmla="*/ 1940685 h 1940685"/>
              <a:gd name="connsiteX4-79" fmla="*/ 8743 w 12192000"/>
              <a:gd name="connsiteY4-80" fmla="*/ 492028 h 1940685"/>
              <a:gd name="connsiteX0-81" fmla="*/ 8743 w 12192000"/>
              <a:gd name="connsiteY0-82" fmla="*/ 589062 h 2037719"/>
              <a:gd name="connsiteX1-83" fmla="*/ 12192000 w 12192000"/>
              <a:gd name="connsiteY1-84" fmla="*/ 0 h 2037719"/>
              <a:gd name="connsiteX2-85" fmla="*/ 12192000 w 12192000"/>
              <a:gd name="connsiteY2-86" fmla="*/ 2037719 h 2037719"/>
              <a:gd name="connsiteX3-87" fmla="*/ 0 w 12192000"/>
              <a:gd name="connsiteY3-88" fmla="*/ 2037719 h 2037719"/>
              <a:gd name="connsiteX4-89" fmla="*/ 8743 w 12192000"/>
              <a:gd name="connsiteY4-90" fmla="*/ 589062 h 2037719"/>
              <a:gd name="connsiteX0-91" fmla="*/ 8743 w 12192000"/>
              <a:gd name="connsiteY0-92" fmla="*/ 521877 h 1970534"/>
              <a:gd name="connsiteX1-93" fmla="*/ 12125518 w 12192000"/>
              <a:gd name="connsiteY1-94" fmla="*/ 0 h 1970534"/>
              <a:gd name="connsiteX2-95" fmla="*/ 12192000 w 12192000"/>
              <a:gd name="connsiteY2-96" fmla="*/ 1970534 h 1970534"/>
              <a:gd name="connsiteX3-97" fmla="*/ 0 w 12192000"/>
              <a:gd name="connsiteY3-98" fmla="*/ 1970534 h 1970534"/>
              <a:gd name="connsiteX4-99" fmla="*/ 8743 w 12192000"/>
              <a:gd name="connsiteY4-100" fmla="*/ 521877 h 1970534"/>
              <a:gd name="connsiteX0-101" fmla="*/ 8743 w 12192000"/>
              <a:gd name="connsiteY0-102" fmla="*/ 580663 h 2029320"/>
              <a:gd name="connsiteX1-103" fmla="*/ 12125518 w 12192000"/>
              <a:gd name="connsiteY1-104" fmla="*/ 0 h 2029320"/>
              <a:gd name="connsiteX2-105" fmla="*/ 12192000 w 12192000"/>
              <a:gd name="connsiteY2-106" fmla="*/ 2029320 h 2029320"/>
              <a:gd name="connsiteX3-107" fmla="*/ 0 w 12192000"/>
              <a:gd name="connsiteY3-108" fmla="*/ 2029320 h 2029320"/>
              <a:gd name="connsiteX4-109" fmla="*/ 8743 w 12192000"/>
              <a:gd name="connsiteY4-110" fmla="*/ 580663 h 2029320"/>
              <a:gd name="connsiteX0-111" fmla="*/ 8743 w 12125518"/>
              <a:gd name="connsiteY0-112" fmla="*/ 580663 h 2029320"/>
              <a:gd name="connsiteX1-113" fmla="*/ 12125518 w 12125518"/>
              <a:gd name="connsiteY1-114" fmla="*/ 0 h 2029320"/>
              <a:gd name="connsiteX2-115" fmla="*/ 12040752 w 12125518"/>
              <a:gd name="connsiteY2-116" fmla="*/ 2029320 h 2029320"/>
              <a:gd name="connsiteX3-117" fmla="*/ 0 w 12125518"/>
              <a:gd name="connsiteY3-118" fmla="*/ 2029320 h 2029320"/>
              <a:gd name="connsiteX4-119" fmla="*/ 8743 w 12125518"/>
              <a:gd name="connsiteY4-120" fmla="*/ 580663 h 2029320"/>
              <a:gd name="connsiteX0-121" fmla="*/ 8743 w 12040752"/>
              <a:gd name="connsiteY0-122" fmla="*/ 587941 h 2036598"/>
              <a:gd name="connsiteX1-123" fmla="*/ 12024686 w 12040752"/>
              <a:gd name="connsiteY1-124" fmla="*/ 0 h 2036598"/>
              <a:gd name="connsiteX2-125" fmla="*/ 12040752 w 12040752"/>
              <a:gd name="connsiteY2-126" fmla="*/ 2036598 h 2036598"/>
              <a:gd name="connsiteX3-127" fmla="*/ 0 w 12040752"/>
              <a:gd name="connsiteY3-128" fmla="*/ 2036598 h 2036598"/>
              <a:gd name="connsiteX4-129" fmla="*/ 8743 w 12040752"/>
              <a:gd name="connsiteY4-130" fmla="*/ 587941 h 2036598"/>
              <a:gd name="connsiteX0-131" fmla="*/ 8743 w 12024686"/>
              <a:gd name="connsiteY0-132" fmla="*/ 587941 h 2036598"/>
              <a:gd name="connsiteX1-133" fmla="*/ 12024686 w 12024686"/>
              <a:gd name="connsiteY1-134" fmla="*/ 0 h 2036598"/>
              <a:gd name="connsiteX2-135" fmla="*/ 12004741 w 12024686"/>
              <a:gd name="connsiteY2-136" fmla="*/ 2036598 h 2036598"/>
              <a:gd name="connsiteX3-137" fmla="*/ 0 w 12024686"/>
              <a:gd name="connsiteY3-138" fmla="*/ 2036598 h 2036598"/>
              <a:gd name="connsiteX4-139" fmla="*/ 8743 w 12024686"/>
              <a:gd name="connsiteY4-140" fmla="*/ 587941 h 2036598"/>
              <a:gd name="connsiteX0-141" fmla="*/ 8743 w 12004741"/>
              <a:gd name="connsiteY0-142" fmla="*/ 580663 h 2029320"/>
              <a:gd name="connsiteX1-143" fmla="*/ 12003079 w 12004741"/>
              <a:gd name="connsiteY1-144" fmla="*/ 0 h 2029320"/>
              <a:gd name="connsiteX2-145" fmla="*/ 12004741 w 12004741"/>
              <a:gd name="connsiteY2-146" fmla="*/ 2029320 h 2029320"/>
              <a:gd name="connsiteX3-147" fmla="*/ 0 w 12004741"/>
              <a:gd name="connsiteY3-148" fmla="*/ 2029320 h 2029320"/>
              <a:gd name="connsiteX4-149" fmla="*/ 8743 w 12004741"/>
              <a:gd name="connsiteY4-150" fmla="*/ 580663 h 2029320"/>
              <a:gd name="connsiteX0-151" fmla="*/ 408 w 12013026"/>
              <a:gd name="connsiteY0-152" fmla="*/ 370712 h 2029320"/>
              <a:gd name="connsiteX1-153" fmla="*/ 12011364 w 12013026"/>
              <a:gd name="connsiteY1-154" fmla="*/ 0 h 2029320"/>
              <a:gd name="connsiteX2-155" fmla="*/ 12013026 w 12013026"/>
              <a:gd name="connsiteY2-156" fmla="*/ 2029320 h 2029320"/>
              <a:gd name="connsiteX3-157" fmla="*/ 8285 w 12013026"/>
              <a:gd name="connsiteY3-158" fmla="*/ 2029320 h 2029320"/>
              <a:gd name="connsiteX4-159" fmla="*/ 408 w 12013026"/>
              <a:gd name="connsiteY4-160" fmla="*/ 370712 h 2029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13026" h="2029320">
                <a:moveTo>
                  <a:pt x="408" y="370712"/>
                </a:moveTo>
                <a:cubicBezTo>
                  <a:pt x="2680742" y="2073073"/>
                  <a:pt x="8035279" y="335778"/>
                  <a:pt x="12011364" y="0"/>
                </a:cubicBezTo>
                <a:lnTo>
                  <a:pt x="12013026" y="2029320"/>
                </a:lnTo>
                <a:lnTo>
                  <a:pt x="8285" y="2029320"/>
                </a:lnTo>
                <a:cubicBezTo>
                  <a:pt x="11199" y="1546434"/>
                  <a:pt x="-2506" y="853598"/>
                  <a:pt x="408" y="37071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7" name="文本框 56"/>
          <p:cNvSpPr txBox="1"/>
          <p:nvPr/>
        </p:nvSpPr>
        <p:spPr>
          <a:xfrm>
            <a:off x="3969673" y="470738"/>
            <a:ext cx="3407615" cy="523220"/>
          </a:xfrm>
          <a:prstGeom prst="rect">
            <a:avLst/>
          </a:prstGeom>
          <a:noFill/>
        </p:spPr>
        <p:txBody>
          <a:bodyPr wrap="square" rtlCol="0">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General Statement</a:t>
            </a:r>
          </a:p>
        </p:txBody>
      </p:sp>
      <p:sp>
        <p:nvSpPr>
          <p:cNvPr id="2" name="灯片编号占位符 1"/>
          <p:cNvSpPr>
            <a:spLocks noGrp="1"/>
          </p:cNvSpPr>
          <p:nvPr>
            <p:ph type="sldNum" sz="quarter" idx="12"/>
          </p:nvPr>
        </p:nvSpPr>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17</a:t>
            </a:fld>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矩形 2"/>
          <p:cNvSpPr/>
          <p:nvPr/>
        </p:nvSpPr>
        <p:spPr>
          <a:xfrm>
            <a:off x="1129963" y="1417024"/>
            <a:ext cx="9709340" cy="2862322"/>
          </a:xfrm>
          <a:prstGeom prst="rect">
            <a:avLst/>
          </a:prstGeom>
        </p:spPr>
        <p:txBody>
          <a:bodyPr wrap="square">
            <a:spAutoFit/>
          </a:bodyPr>
          <a:lstStyle/>
          <a:p>
            <a:pPr algn="just">
              <a:lnSpc>
                <a:spcPct val="150000"/>
              </a:lnSpc>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Purpose: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Risen Energy is engaged in production and operation in a responsible manner, and strictly abides by corresponding laws and regulations in all business operations. The establishment of this code of conduct aims to provide guidelines and standards for social responsibility compliance in company’s business activities, provide basic guidelines for employees’ behaviors and ensure the consistency between partners’ compliance performance and the value of Risen Energy. </a:t>
            </a:r>
          </a:p>
        </p:txBody>
      </p:sp>
      <p:grpSp>
        <p:nvGrpSpPr>
          <p:cNvPr id="54" name="组合 53"/>
          <p:cNvGrpSpPr/>
          <p:nvPr/>
        </p:nvGrpSpPr>
        <p:grpSpPr>
          <a:xfrm>
            <a:off x="0" y="327203"/>
            <a:ext cx="4901450" cy="908708"/>
            <a:chOff x="0" y="327203"/>
            <a:chExt cx="4901450" cy="656413"/>
          </a:xfrm>
        </p:grpSpPr>
        <p:grpSp>
          <p:nvGrpSpPr>
            <p:cNvPr id="56" name="组合 55"/>
            <p:cNvGrpSpPr/>
            <p:nvPr/>
          </p:nvGrpSpPr>
          <p:grpSpPr>
            <a:xfrm flipH="1" flipV="1">
              <a:off x="677027" y="327203"/>
              <a:ext cx="977304" cy="656413"/>
              <a:chOff x="175899" y="1368659"/>
              <a:chExt cx="2275712" cy="659492"/>
            </a:xfrm>
          </p:grpSpPr>
          <p:sp>
            <p:nvSpPr>
              <p:cNvPr id="7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58" name="直接连接符 57"/>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1728590" y="535584"/>
              <a:ext cx="3172860" cy="289023"/>
            </a:xfrm>
            <a:prstGeom prst="rect">
              <a:avLst/>
            </a:prstGeom>
            <a:noFill/>
          </p:spPr>
          <p:txBody>
            <a:bodyPr wrap="square" rtlCol="0">
              <a:spAutoFit/>
            </a:bodyPr>
            <a:lstStyle/>
            <a:p>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6" name="矩形 3"/>
          <p:cNvSpPr/>
          <p:nvPr/>
        </p:nvSpPr>
        <p:spPr>
          <a:xfrm>
            <a:off x="-16559" y="4237135"/>
            <a:ext cx="12192522" cy="2300891"/>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200793"/>
              <a:gd name="connsiteY0-42" fmla="*/ 0 h 1855177"/>
              <a:gd name="connsiteX1-43" fmla="*/ 12200793 w 12200793"/>
              <a:gd name="connsiteY1-44" fmla="*/ 100675 h 1855177"/>
              <a:gd name="connsiteX2-45" fmla="*/ 12192000 w 12200793"/>
              <a:gd name="connsiteY2-46" fmla="*/ 1855177 h 1855177"/>
              <a:gd name="connsiteX3-47" fmla="*/ 0 w 12200793"/>
              <a:gd name="connsiteY3-48" fmla="*/ 1855177 h 1855177"/>
              <a:gd name="connsiteX4-49" fmla="*/ 0 w 12200793"/>
              <a:gd name="connsiteY4-50" fmla="*/ 0 h 1855177"/>
              <a:gd name="connsiteX0-51" fmla="*/ 0 w 12218378"/>
              <a:gd name="connsiteY0-52" fmla="*/ 0 h 2054741"/>
              <a:gd name="connsiteX1-53" fmla="*/ 12218378 w 12218378"/>
              <a:gd name="connsiteY1-54" fmla="*/ 300239 h 2054741"/>
              <a:gd name="connsiteX2-55" fmla="*/ 12209585 w 12218378"/>
              <a:gd name="connsiteY2-56" fmla="*/ 2054741 h 2054741"/>
              <a:gd name="connsiteX3-57" fmla="*/ 17585 w 12218378"/>
              <a:gd name="connsiteY3-58" fmla="*/ 2054741 h 2054741"/>
              <a:gd name="connsiteX4-59" fmla="*/ 0 w 12218378"/>
              <a:gd name="connsiteY4-60" fmla="*/ 0 h 2054741"/>
              <a:gd name="connsiteX0-61" fmla="*/ 0 w 12209585"/>
              <a:gd name="connsiteY0-62" fmla="*/ 0 h 2054741"/>
              <a:gd name="connsiteX1-63" fmla="*/ 12200794 w 12209585"/>
              <a:gd name="connsiteY1-64" fmla="*/ 448064 h 2054741"/>
              <a:gd name="connsiteX2-65" fmla="*/ 12209585 w 12209585"/>
              <a:gd name="connsiteY2-66" fmla="*/ 2054741 h 2054741"/>
              <a:gd name="connsiteX3-67" fmla="*/ 17585 w 12209585"/>
              <a:gd name="connsiteY3-68" fmla="*/ 2054741 h 2054741"/>
              <a:gd name="connsiteX4-69" fmla="*/ 0 w 12209585"/>
              <a:gd name="connsiteY4-70" fmla="*/ 0 h 2054741"/>
              <a:gd name="connsiteX0-71" fmla="*/ 0 w 12224107"/>
              <a:gd name="connsiteY0-72" fmla="*/ 0 h 2054741"/>
              <a:gd name="connsiteX1-73" fmla="*/ 12223815 w 12224107"/>
              <a:gd name="connsiteY1-74" fmla="*/ 642669 h 2054741"/>
              <a:gd name="connsiteX2-75" fmla="*/ 12209585 w 12224107"/>
              <a:gd name="connsiteY2-76" fmla="*/ 2054741 h 2054741"/>
              <a:gd name="connsiteX3-77" fmla="*/ 17585 w 12224107"/>
              <a:gd name="connsiteY3-78" fmla="*/ 2054741 h 2054741"/>
              <a:gd name="connsiteX4-79" fmla="*/ 0 w 12224107"/>
              <a:gd name="connsiteY4-80" fmla="*/ 0 h 2054741"/>
              <a:gd name="connsiteX0-81" fmla="*/ 0 w 12232934"/>
              <a:gd name="connsiteY0-82" fmla="*/ 0 h 2387430"/>
              <a:gd name="connsiteX1-83" fmla="*/ 12232642 w 12232934"/>
              <a:gd name="connsiteY1-84" fmla="*/ 975358 h 2387430"/>
              <a:gd name="connsiteX2-85" fmla="*/ 12218412 w 12232934"/>
              <a:gd name="connsiteY2-86" fmla="*/ 2387430 h 2387430"/>
              <a:gd name="connsiteX3-87" fmla="*/ 26412 w 12232934"/>
              <a:gd name="connsiteY3-88" fmla="*/ 2387430 h 2387430"/>
              <a:gd name="connsiteX4-89" fmla="*/ 0 w 12232934"/>
              <a:gd name="connsiteY4-90" fmla="*/ 0 h 2387430"/>
              <a:gd name="connsiteX0-91" fmla="*/ 0 w 12224107"/>
              <a:gd name="connsiteY0-92" fmla="*/ 0 h 2291126"/>
              <a:gd name="connsiteX1-93" fmla="*/ 12223815 w 12224107"/>
              <a:gd name="connsiteY1-94" fmla="*/ 879054 h 2291126"/>
              <a:gd name="connsiteX2-95" fmla="*/ 12209585 w 12224107"/>
              <a:gd name="connsiteY2-96" fmla="*/ 2291126 h 2291126"/>
              <a:gd name="connsiteX3-97" fmla="*/ 17585 w 12224107"/>
              <a:gd name="connsiteY3-98" fmla="*/ 2291126 h 2291126"/>
              <a:gd name="connsiteX4-99" fmla="*/ 0 w 12224107"/>
              <a:gd name="connsiteY4-100" fmla="*/ 0 h 2291126"/>
              <a:gd name="connsiteX0-101" fmla="*/ 0 w 12224107"/>
              <a:gd name="connsiteY0-102" fmla="*/ 0 h 2291126"/>
              <a:gd name="connsiteX1-103" fmla="*/ 12223815 w 12224107"/>
              <a:gd name="connsiteY1-104" fmla="*/ 879054 h 2291126"/>
              <a:gd name="connsiteX2-105" fmla="*/ 12209585 w 12224107"/>
              <a:gd name="connsiteY2-106" fmla="*/ 2291126 h 2291126"/>
              <a:gd name="connsiteX3-107" fmla="*/ 17585 w 12224107"/>
              <a:gd name="connsiteY3-108" fmla="*/ 2291126 h 2291126"/>
              <a:gd name="connsiteX4-109" fmla="*/ 0 w 12224107"/>
              <a:gd name="connsiteY4-110" fmla="*/ 0 h 22911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24107" h="2291126">
                <a:moveTo>
                  <a:pt x="0" y="0"/>
                </a:moveTo>
                <a:cubicBezTo>
                  <a:pt x="1997425" y="2384378"/>
                  <a:pt x="8581846" y="1431870"/>
                  <a:pt x="12223815" y="879054"/>
                </a:cubicBezTo>
                <a:cubicBezTo>
                  <a:pt x="12226745" y="1414613"/>
                  <a:pt x="12206655" y="1755567"/>
                  <a:pt x="12209585" y="2291126"/>
                </a:cubicBezTo>
                <a:lnTo>
                  <a:pt x="17585" y="2291126"/>
                </a:lnTo>
                <a:lnTo>
                  <a:pt x="0" y="0"/>
                </a:lnTo>
                <a:close/>
              </a:path>
            </a:pathLst>
          </a:cu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7" name="矩形 3"/>
          <p:cNvSpPr/>
          <p:nvPr/>
        </p:nvSpPr>
        <p:spPr>
          <a:xfrm>
            <a:off x="1" y="4972497"/>
            <a:ext cx="12143885" cy="1863085"/>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192000"/>
              <a:gd name="connsiteY0-42" fmla="*/ 1758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0 w 12192000"/>
              <a:gd name="connsiteY4-50" fmla="*/ 17585 h 1872762"/>
              <a:gd name="connsiteX0-51" fmla="*/ 0 w 12218377"/>
              <a:gd name="connsiteY0-52" fmla="*/ 0 h 1855177"/>
              <a:gd name="connsiteX1-53" fmla="*/ 12218377 w 12218377"/>
              <a:gd name="connsiteY1-54" fmla="*/ 100675 h 1855177"/>
              <a:gd name="connsiteX2-55" fmla="*/ 12192000 w 12218377"/>
              <a:gd name="connsiteY2-56" fmla="*/ 1855177 h 1855177"/>
              <a:gd name="connsiteX3-57" fmla="*/ 0 w 12218377"/>
              <a:gd name="connsiteY3-58" fmla="*/ 1855177 h 1855177"/>
              <a:gd name="connsiteX4-59" fmla="*/ 0 w 12218377"/>
              <a:gd name="connsiteY4-60" fmla="*/ 0 h 1855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8377" h="1855177">
                <a:moveTo>
                  <a:pt x="0" y="0"/>
                </a:moveTo>
                <a:cubicBezTo>
                  <a:pt x="2094523" y="2086707"/>
                  <a:pt x="8743462" y="320884"/>
                  <a:pt x="12218377" y="100675"/>
                </a:cubicBezTo>
                <a:lnTo>
                  <a:pt x="12192000" y="1855177"/>
                </a:lnTo>
                <a:lnTo>
                  <a:pt x="0" y="1855177"/>
                </a:lnTo>
                <a:lnTo>
                  <a:pt x="0" y="0"/>
                </a:lnTo>
                <a:close/>
              </a:path>
            </a:pathLst>
          </a:cu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8" name="矩形 3"/>
          <p:cNvSpPr/>
          <p:nvPr/>
        </p:nvSpPr>
        <p:spPr>
          <a:xfrm>
            <a:off x="1" y="4972497"/>
            <a:ext cx="12175962" cy="1880745"/>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209487"/>
              <a:gd name="connsiteY0-32" fmla="*/ 594104 h 1872762"/>
              <a:gd name="connsiteX1-33" fmla="*/ 12209487 w 12209487"/>
              <a:gd name="connsiteY1-34" fmla="*/ 0 h 1872762"/>
              <a:gd name="connsiteX2-35" fmla="*/ 12209487 w 12209487"/>
              <a:gd name="connsiteY2-36" fmla="*/ 1872762 h 1872762"/>
              <a:gd name="connsiteX3-37" fmla="*/ 17487 w 12209487"/>
              <a:gd name="connsiteY3-38" fmla="*/ 1872762 h 1872762"/>
              <a:gd name="connsiteX4-39" fmla="*/ 0 w 12209487"/>
              <a:gd name="connsiteY4-40" fmla="*/ 594104 h 1872762"/>
              <a:gd name="connsiteX0-41" fmla="*/ 8743 w 12192000"/>
              <a:gd name="connsiteY0-42" fmla="*/ 42410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8743 w 12192000"/>
              <a:gd name="connsiteY4-50" fmla="*/ 424105 h 1872762"/>
              <a:gd name="connsiteX0-51" fmla="*/ 8743 w 12192000"/>
              <a:gd name="connsiteY0-52" fmla="*/ 424105 h 1872762"/>
              <a:gd name="connsiteX1-53" fmla="*/ 12192000 w 12192000"/>
              <a:gd name="connsiteY1-54" fmla="*/ 0 h 1872762"/>
              <a:gd name="connsiteX2-55" fmla="*/ 12192000 w 12192000"/>
              <a:gd name="connsiteY2-56" fmla="*/ 1872762 h 1872762"/>
              <a:gd name="connsiteX3-57" fmla="*/ 0 w 12192000"/>
              <a:gd name="connsiteY3-58" fmla="*/ 1872762 h 1872762"/>
              <a:gd name="connsiteX4-59" fmla="*/ 8743 w 12192000"/>
              <a:gd name="connsiteY4-60" fmla="*/ 424105 h 18727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1872762">
                <a:moveTo>
                  <a:pt x="8743" y="424105"/>
                </a:moveTo>
                <a:cubicBezTo>
                  <a:pt x="2689077" y="2126466"/>
                  <a:pt x="8128000" y="5862"/>
                  <a:pt x="12192000" y="0"/>
                </a:cubicBezTo>
                <a:lnTo>
                  <a:pt x="12192000" y="1872762"/>
                </a:lnTo>
                <a:lnTo>
                  <a:pt x="0" y="1872762"/>
                </a:lnTo>
                <a:cubicBezTo>
                  <a:pt x="2914" y="1389876"/>
                  <a:pt x="5829" y="906991"/>
                  <a:pt x="8743" y="4241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1" name="矩形 3"/>
          <p:cNvSpPr/>
          <p:nvPr/>
        </p:nvSpPr>
        <p:spPr>
          <a:xfrm flipH="1" flipV="1">
            <a:off x="5850527" y="4576683"/>
            <a:ext cx="6341283" cy="1878731"/>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200793"/>
              <a:gd name="connsiteY0-42" fmla="*/ 0 h 1855177"/>
              <a:gd name="connsiteX1-43" fmla="*/ 12200793 w 12200793"/>
              <a:gd name="connsiteY1-44" fmla="*/ 100675 h 1855177"/>
              <a:gd name="connsiteX2-45" fmla="*/ 12192000 w 12200793"/>
              <a:gd name="connsiteY2-46" fmla="*/ 1855177 h 1855177"/>
              <a:gd name="connsiteX3-47" fmla="*/ 0 w 12200793"/>
              <a:gd name="connsiteY3-48" fmla="*/ 1855177 h 1855177"/>
              <a:gd name="connsiteX4-49" fmla="*/ 0 w 12200793"/>
              <a:gd name="connsiteY4-50" fmla="*/ 0 h 1855177"/>
              <a:gd name="connsiteX0-51" fmla="*/ 0 w 12218378"/>
              <a:gd name="connsiteY0-52" fmla="*/ 0 h 2054741"/>
              <a:gd name="connsiteX1-53" fmla="*/ 12218378 w 12218378"/>
              <a:gd name="connsiteY1-54" fmla="*/ 300239 h 2054741"/>
              <a:gd name="connsiteX2-55" fmla="*/ 12209585 w 12218378"/>
              <a:gd name="connsiteY2-56" fmla="*/ 2054741 h 2054741"/>
              <a:gd name="connsiteX3-57" fmla="*/ 17585 w 12218378"/>
              <a:gd name="connsiteY3-58" fmla="*/ 2054741 h 2054741"/>
              <a:gd name="connsiteX4-59" fmla="*/ 0 w 12218378"/>
              <a:gd name="connsiteY4-60" fmla="*/ 0 h 2054741"/>
              <a:gd name="connsiteX0-61" fmla="*/ 0 w 12209585"/>
              <a:gd name="connsiteY0-62" fmla="*/ 0 h 2054741"/>
              <a:gd name="connsiteX1-63" fmla="*/ 12200794 w 12209585"/>
              <a:gd name="connsiteY1-64" fmla="*/ 448064 h 2054741"/>
              <a:gd name="connsiteX2-65" fmla="*/ 12209585 w 12209585"/>
              <a:gd name="connsiteY2-66" fmla="*/ 2054741 h 2054741"/>
              <a:gd name="connsiteX3-67" fmla="*/ 17585 w 12209585"/>
              <a:gd name="connsiteY3-68" fmla="*/ 2054741 h 2054741"/>
              <a:gd name="connsiteX4-69" fmla="*/ 0 w 12209585"/>
              <a:gd name="connsiteY4-70" fmla="*/ 0 h 2054741"/>
              <a:gd name="connsiteX0-71" fmla="*/ 0 w 12224107"/>
              <a:gd name="connsiteY0-72" fmla="*/ 0 h 2054741"/>
              <a:gd name="connsiteX1-73" fmla="*/ 12223815 w 12224107"/>
              <a:gd name="connsiteY1-74" fmla="*/ 642669 h 2054741"/>
              <a:gd name="connsiteX2-75" fmla="*/ 12209585 w 12224107"/>
              <a:gd name="connsiteY2-76" fmla="*/ 2054741 h 2054741"/>
              <a:gd name="connsiteX3-77" fmla="*/ 17585 w 12224107"/>
              <a:gd name="connsiteY3-78" fmla="*/ 2054741 h 2054741"/>
              <a:gd name="connsiteX4-79" fmla="*/ 0 w 12224107"/>
              <a:gd name="connsiteY4-80" fmla="*/ 0 h 2054741"/>
              <a:gd name="connsiteX0-81" fmla="*/ 0 w 12358599"/>
              <a:gd name="connsiteY0-82" fmla="*/ 0 h 2054741"/>
              <a:gd name="connsiteX1-83" fmla="*/ 12358558 w 12358599"/>
              <a:gd name="connsiteY1-84" fmla="*/ 674731 h 2054741"/>
              <a:gd name="connsiteX2-85" fmla="*/ 12209585 w 12358599"/>
              <a:gd name="connsiteY2-86" fmla="*/ 2054741 h 2054741"/>
              <a:gd name="connsiteX3-87" fmla="*/ 17585 w 12358599"/>
              <a:gd name="connsiteY3-88" fmla="*/ 2054741 h 2054741"/>
              <a:gd name="connsiteX4-89" fmla="*/ 0 w 12358599"/>
              <a:gd name="connsiteY4-90" fmla="*/ 0 h 2054741"/>
              <a:gd name="connsiteX0-91" fmla="*/ 0 w 12381051"/>
              <a:gd name="connsiteY0-92" fmla="*/ 0 h 2054741"/>
              <a:gd name="connsiteX1-93" fmla="*/ 12381016 w 12381051"/>
              <a:gd name="connsiteY1-94" fmla="*/ 685418 h 2054741"/>
              <a:gd name="connsiteX2-95" fmla="*/ 12209585 w 12381051"/>
              <a:gd name="connsiteY2-96" fmla="*/ 2054741 h 2054741"/>
              <a:gd name="connsiteX3-97" fmla="*/ 17585 w 12381051"/>
              <a:gd name="connsiteY3-98" fmla="*/ 2054741 h 2054741"/>
              <a:gd name="connsiteX4-99" fmla="*/ 0 w 12381051"/>
              <a:gd name="connsiteY4-100" fmla="*/ 0 h 2054741"/>
              <a:gd name="connsiteX0-101" fmla="*/ 0 w 12381051"/>
              <a:gd name="connsiteY0-102" fmla="*/ 0 h 2054741"/>
              <a:gd name="connsiteX1-103" fmla="*/ 12381016 w 12381051"/>
              <a:gd name="connsiteY1-104" fmla="*/ 685418 h 2054741"/>
              <a:gd name="connsiteX2-105" fmla="*/ 12209585 w 12381051"/>
              <a:gd name="connsiteY2-106" fmla="*/ 2054741 h 2054741"/>
              <a:gd name="connsiteX3-107" fmla="*/ 17585 w 12381051"/>
              <a:gd name="connsiteY3-108" fmla="*/ 2054741 h 2054741"/>
              <a:gd name="connsiteX4-109" fmla="*/ 0 w 12381051"/>
              <a:gd name="connsiteY4-110" fmla="*/ 0 h 2054741"/>
              <a:gd name="connsiteX0-111" fmla="*/ 0 w 12313701"/>
              <a:gd name="connsiteY0-112" fmla="*/ 0 h 2054741"/>
              <a:gd name="connsiteX1-113" fmla="*/ 12313645 w 12313701"/>
              <a:gd name="connsiteY1-114" fmla="*/ 749542 h 2054741"/>
              <a:gd name="connsiteX2-115" fmla="*/ 12209585 w 12313701"/>
              <a:gd name="connsiteY2-116" fmla="*/ 2054741 h 2054741"/>
              <a:gd name="connsiteX3-117" fmla="*/ 17585 w 12313701"/>
              <a:gd name="connsiteY3-118" fmla="*/ 2054741 h 2054741"/>
              <a:gd name="connsiteX4-119" fmla="*/ 0 w 12313701"/>
              <a:gd name="connsiteY4-120" fmla="*/ 0 h 2054741"/>
              <a:gd name="connsiteX0-121" fmla="*/ 0 w 12245876"/>
              <a:gd name="connsiteY0-122" fmla="*/ 0 h 2054741"/>
              <a:gd name="connsiteX1-123" fmla="*/ 12245729 w 12245876"/>
              <a:gd name="connsiteY1-124" fmla="*/ 739925 h 2054741"/>
              <a:gd name="connsiteX2-125" fmla="*/ 12209585 w 12245876"/>
              <a:gd name="connsiteY2-126" fmla="*/ 2054741 h 2054741"/>
              <a:gd name="connsiteX3-127" fmla="*/ 17585 w 12245876"/>
              <a:gd name="connsiteY3-128" fmla="*/ 2054741 h 2054741"/>
              <a:gd name="connsiteX4-129" fmla="*/ 0 w 12245876"/>
              <a:gd name="connsiteY4-130" fmla="*/ 0 h 20547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45876" h="2054741">
                <a:moveTo>
                  <a:pt x="0" y="0"/>
                </a:moveTo>
                <a:cubicBezTo>
                  <a:pt x="2094523" y="2086707"/>
                  <a:pt x="8536389" y="1057622"/>
                  <a:pt x="12245729" y="739925"/>
                </a:cubicBezTo>
                <a:cubicBezTo>
                  <a:pt x="12248659" y="1275484"/>
                  <a:pt x="12206655" y="1519182"/>
                  <a:pt x="12209585" y="2054741"/>
                </a:cubicBezTo>
                <a:lnTo>
                  <a:pt x="17585" y="2054741"/>
                </a:lnTo>
                <a:lnTo>
                  <a:pt x="0" y="0"/>
                </a:lnTo>
                <a:close/>
              </a:path>
            </a:pathLst>
          </a:cu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2" name="矩形 3"/>
          <p:cNvSpPr/>
          <p:nvPr/>
        </p:nvSpPr>
        <p:spPr>
          <a:xfrm flipH="1" flipV="1">
            <a:off x="5855594" y="4305981"/>
            <a:ext cx="6336404" cy="1700071"/>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192000"/>
              <a:gd name="connsiteY0-42" fmla="*/ 1758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0 w 12192000"/>
              <a:gd name="connsiteY4-50" fmla="*/ 17585 h 1872762"/>
              <a:gd name="connsiteX0-51" fmla="*/ 0 w 12218377"/>
              <a:gd name="connsiteY0-52" fmla="*/ 0 h 1855177"/>
              <a:gd name="connsiteX1-53" fmla="*/ 12218377 w 12218377"/>
              <a:gd name="connsiteY1-54" fmla="*/ 100675 h 1855177"/>
              <a:gd name="connsiteX2-55" fmla="*/ 12192000 w 12218377"/>
              <a:gd name="connsiteY2-56" fmla="*/ 1855177 h 1855177"/>
              <a:gd name="connsiteX3-57" fmla="*/ 0 w 12218377"/>
              <a:gd name="connsiteY3-58" fmla="*/ 1855177 h 1855177"/>
              <a:gd name="connsiteX4-59" fmla="*/ 0 w 12218377"/>
              <a:gd name="connsiteY4-60" fmla="*/ 0 h 1855177"/>
              <a:gd name="connsiteX0-61" fmla="*/ 0 w 12263042"/>
              <a:gd name="connsiteY0-62" fmla="*/ 0 h 1855177"/>
              <a:gd name="connsiteX1-63" fmla="*/ 12263042 w 12263042"/>
              <a:gd name="connsiteY1-64" fmla="*/ 218234 h 1855177"/>
              <a:gd name="connsiteX2-65" fmla="*/ 12192000 w 12263042"/>
              <a:gd name="connsiteY2-66" fmla="*/ 1855177 h 1855177"/>
              <a:gd name="connsiteX3-67" fmla="*/ 0 w 12263042"/>
              <a:gd name="connsiteY3-68" fmla="*/ 1855177 h 1855177"/>
              <a:gd name="connsiteX4-69" fmla="*/ 0 w 12263042"/>
              <a:gd name="connsiteY4-70" fmla="*/ 0 h 1855177"/>
              <a:gd name="connsiteX0-71" fmla="*/ 0 w 12307707"/>
              <a:gd name="connsiteY0-72" fmla="*/ 0 h 1855177"/>
              <a:gd name="connsiteX1-73" fmla="*/ 12307707 w 12307707"/>
              <a:gd name="connsiteY1-74" fmla="*/ 260983 h 1855177"/>
              <a:gd name="connsiteX2-75" fmla="*/ 12192000 w 12307707"/>
              <a:gd name="connsiteY2-76" fmla="*/ 1855177 h 1855177"/>
              <a:gd name="connsiteX3-77" fmla="*/ 0 w 12307707"/>
              <a:gd name="connsiteY3-78" fmla="*/ 1855177 h 1855177"/>
              <a:gd name="connsiteX4-79" fmla="*/ 0 w 12307707"/>
              <a:gd name="connsiteY4-80" fmla="*/ 0 h 1855177"/>
              <a:gd name="connsiteX0-81" fmla="*/ 0 w 12234538"/>
              <a:gd name="connsiteY0-82" fmla="*/ 0 h 1855177"/>
              <a:gd name="connsiteX1-83" fmla="*/ 12234538 w 12234538"/>
              <a:gd name="connsiteY1-84" fmla="*/ 231814 h 1855177"/>
              <a:gd name="connsiteX2-85" fmla="*/ 12192000 w 12234538"/>
              <a:gd name="connsiteY2-86" fmla="*/ 1855177 h 1855177"/>
              <a:gd name="connsiteX3-87" fmla="*/ 0 w 12234538"/>
              <a:gd name="connsiteY3-88" fmla="*/ 1855177 h 1855177"/>
              <a:gd name="connsiteX4-89" fmla="*/ 0 w 12234538"/>
              <a:gd name="connsiteY4-90" fmla="*/ 0 h 1855177"/>
              <a:gd name="connsiteX0-91" fmla="*/ 0 w 12249172"/>
              <a:gd name="connsiteY0-92" fmla="*/ 0 h 1855177"/>
              <a:gd name="connsiteX1-93" fmla="*/ 12249172 w 12249172"/>
              <a:gd name="connsiteY1-94" fmla="*/ 256816 h 1855177"/>
              <a:gd name="connsiteX2-95" fmla="*/ 12192000 w 12249172"/>
              <a:gd name="connsiteY2-96" fmla="*/ 1855177 h 1855177"/>
              <a:gd name="connsiteX3-97" fmla="*/ 0 w 12249172"/>
              <a:gd name="connsiteY3-98" fmla="*/ 1855177 h 1855177"/>
              <a:gd name="connsiteX4-99" fmla="*/ 0 w 12249172"/>
              <a:gd name="connsiteY4-100" fmla="*/ 0 h 1855177"/>
              <a:gd name="connsiteX0-101" fmla="*/ 0 w 12192000"/>
              <a:gd name="connsiteY0-102" fmla="*/ 0 h 1855177"/>
              <a:gd name="connsiteX1-103" fmla="*/ 12168686 w 12192000"/>
              <a:gd name="connsiteY1-104" fmla="*/ 231814 h 1855177"/>
              <a:gd name="connsiteX2-105" fmla="*/ 12192000 w 12192000"/>
              <a:gd name="connsiteY2-106" fmla="*/ 1855177 h 1855177"/>
              <a:gd name="connsiteX3-107" fmla="*/ 0 w 12192000"/>
              <a:gd name="connsiteY3-108" fmla="*/ 1855177 h 1855177"/>
              <a:gd name="connsiteX4-109" fmla="*/ 0 w 12192000"/>
              <a:gd name="connsiteY4-110" fmla="*/ 0 h 1855177"/>
              <a:gd name="connsiteX0-111" fmla="*/ 0 w 12168686"/>
              <a:gd name="connsiteY0-112" fmla="*/ 0 h 1859344"/>
              <a:gd name="connsiteX1-113" fmla="*/ 12168686 w 12168686"/>
              <a:gd name="connsiteY1-114" fmla="*/ 231814 h 1859344"/>
              <a:gd name="connsiteX2-115" fmla="*/ 12155416 w 12168686"/>
              <a:gd name="connsiteY2-116" fmla="*/ 1859344 h 1859344"/>
              <a:gd name="connsiteX3-117" fmla="*/ 0 w 12168686"/>
              <a:gd name="connsiteY3-118" fmla="*/ 1855177 h 1859344"/>
              <a:gd name="connsiteX4-119" fmla="*/ 0 w 12168686"/>
              <a:gd name="connsiteY4-120" fmla="*/ 0 h 1859344"/>
              <a:gd name="connsiteX0-121" fmla="*/ 0 w 12168686"/>
              <a:gd name="connsiteY0-122" fmla="*/ 0 h 1859344"/>
              <a:gd name="connsiteX1-123" fmla="*/ 12168686 w 12168686"/>
              <a:gd name="connsiteY1-124" fmla="*/ 252649 h 1859344"/>
              <a:gd name="connsiteX2-125" fmla="*/ 12155416 w 12168686"/>
              <a:gd name="connsiteY2-126" fmla="*/ 1859344 h 1859344"/>
              <a:gd name="connsiteX3-127" fmla="*/ 0 w 12168686"/>
              <a:gd name="connsiteY3-128" fmla="*/ 1855177 h 1859344"/>
              <a:gd name="connsiteX4-129" fmla="*/ 0 w 12168686"/>
              <a:gd name="connsiteY4-130" fmla="*/ 0 h 18593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68686" h="1859344">
                <a:moveTo>
                  <a:pt x="0" y="0"/>
                </a:moveTo>
                <a:cubicBezTo>
                  <a:pt x="2094523" y="2086707"/>
                  <a:pt x="8693771" y="472858"/>
                  <a:pt x="12168686" y="252649"/>
                </a:cubicBezTo>
                <a:lnTo>
                  <a:pt x="12155416" y="1859344"/>
                </a:lnTo>
                <a:lnTo>
                  <a:pt x="0" y="1855177"/>
                </a:lnTo>
                <a:lnTo>
                  <a:pt x="0" y="0"/>
                </a:lnTo>
                <a:close/>
              </a:path>
            </a:pathLst>
          </a:cu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矩形 3"/>
          <p:cNvSpPr/>
          <p:nvPr/>
        </p:nvSpPr>
        <p:spPr>
          <a:xfrm flipH="1" flipV="1">
            <a:off x="5840209" y="3678020"/>
            <a:ext cx="6354875" cy="2124588"/>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209487"/>
              <a:gd name="connsiteY0-32" fmla="*/ 594104 h 1872762"/>
              <a:gd name="connsiteX1-33" fmla="*/ 12209487 w 12209487"/>
              <a:gd name="connsiteY1-34" fmla="*/ 0 h 1872762"/>
              <a:gd name="connsiteX2-35" fmla="*/ 12209487 w 12209487"/>
              <a:gd name="connsiteY2-36" fmla="*/ 1872762 h 1872762"/>
              <a:gd name="connsiteX3-37" fmla="*/ 17487 w 12209487"/>
              <a:gd name="connsiteY3-38" fmla="*/ 1872762 h 1872762"/>
              <a:gd name="connsiteX4-39" fmla="*/ 0 w 12209487"/>
              <a:gd name="connsiteY4-40" fmla="*/ 594104 h 1872762"/>
              <a:gd name="connsiteX0-41" fmla="*/ 8743 w 12192000"/>
              <a:gd name="connsiteY0-42" fmla="*/ 42410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8743 w 12192000"/>
              <a:gd name="connsiteY4-50" fmla="*/ 424105 h 1872762"/>
              <a:gd name="connsiteX0-51" fmla="*/ 8743 w 12192000"/>
              <a:gd name="connsiteY0-52" fmla="*/ 424105 h 1872762"/>
              <a:gd name="connsiteX1-53" fmla="*/ 12192000 w 12192000"/>
              <a:gd name="connsiteY1-54" fmla="*/ 0 h 1872762"/>
              <a:gd name="connsiteX2-55" fmla="*/ 12192000 w 12192000"/>
              <a:gd name="connsiteY2-56" fmla="*/ 1872762 h 1872762"/>
              <a:gd name="connsiteX3-57" fmla="*/ 0 w 12192000"/>
              <a:gd name="connsiteY3-58" fmla="*/ 1872762 h 1872762"/>
              <a:gd name="connsiteX4-59" fmla="*/ 8743 w 12192000"/>
              <a:gd name="connsiteY4-60" fmla="*/ 424105 h 1872762"/>
              <a:gd name="connsiteX0-61" fmla="*/ 8743 w 12192000"/>
              <a:gd name="connsiteY0-62" fmla="*/ 424105 h 1872762"/>
              <a:gd name="connsiteX1-63" fmla="*/ 12192000 w 12192000"/>
              <a:gd name="connsiteY1-64" fmla="*/ 0 h 1872762"/>
              <a:gd name="connsiteX2-65" fmla="*/ 12192000 w 12192000"/>
              <a:gd name="connsiteY2-66" fmla="*/ 1872762 h 1872762"/>
              <a:gd name="connsiteX3-67" fmla="*/ 0 w 12192000"/>
              <a:gd name="connsiteY3-68" fmla="*/ 1872762 h 1872762"/>
              <a:gd name="connsiteX4-69" fmla="*/ 8743 w 12192000"/>
              <a:gd name="connsiteY4-70" fmla="*/ 424105 h 1872762"/>
              <a:gd name="connsiteX0-71" fmla="*/ 8743 w 12192000"/>
              <a:gd name="connsiteY0-72" fmla="*/ 492028 h 1940685"/>
              <a:gd name="connsiteX1-73" fmla="*/ 12192000 w 12192000"/>
              <a:gd name="connsiteY1-74" fmla="*/ 0 h 1940685"/>
              <a:gd name="connsiteX2-75" fmla="*/ 12192000 w 12192000"/>
              <a:gd name="connsiteY2-76" fmla="*/ 1940685 h 1940685"/>
              <a:gd name="connsiteX3-77" fmla="*/ 0 w 12192000"/>
              <a:gd name="connsiteY3-78" fmla="*/ 1940685 h 1940685"/>
              <a:gd name="connsiteX4-79" fmla="*/ 8743 w 12192000"/>
              <a:gd name="connsiteY4-80" fmla="*/ 492028 h 1940685"/>
              <a:gd name="connsiteX0-81" fmla="*/ 8743 w 12192000"/>
              <a:gd name="connsiteY0-82" fmla="*/ 589062 h 2037719"/>
              <a:gd name="connsiteX1-83" fmla="*/ 12192000 w 12192000"/>
              <a:gd name="connsiteY1-84" fmla="*/ 0 h 2037719"/>
              <a:gd name="connsiteX2-85" fmla="*/ 12192000 w 12192000"/>
              <a:gd name="connsiteY2-86" fmla="*/ 2037719 h 2037719"/>
              <a:gd name="connsiteX3-87" fmla="*/ 0 w 12192000"/>
              <a:gd name="connsiteY3-88" fmla="*/ 2037719 h 2037719"/>
              <a:gd name="connsiteX4-89" fmla="*/ 8743 w 12192000"/>
              <a:gd name="connsiteY4-90" fmla="*/ 589062 h 2037719"/>
              <a:gd name="connsiteX0-91" fmla="*/ 8743 w 12192000"/>
              <a:gd name="connsiteY0-92" fmla="*/ 521877 h 1970534"/>
              <a:gd name="connsiteX1-93" fmla="*/ 12125518 w 12192000"/>
              <a:gd name="connsiteY1-94" fmla="*/ 0 h 1970534"/>
              <a:gd name="connsiteX2-95" fmla="*/ 12192000 w 12192000"/>
              <a:gd name="connsiteY2-96" fmla="*/ 1970534 h 1970534"/>
              <a:gd name="connsiteX3-97" fmla="*/ 0 w 12192000"/>
              <a:gd name="connsiteY3-98" fmla="*/ 1970534 h 1970534"/>
              <a:gd name="connsiteX4-99" fmla="*/ 8743 w 12192000"/>
              <a:gd name="connsiteY4-100" fmla="*/ 521877 h 1970534"/>
              <a:gd name="connsiteX0-101" fmla="*/ 8743 w 12192000"/>
              <a:gd name="connsiteY0-102" fmla="*/ 580663 h 2029320"/>
              <a:gd name="connsiteX1-103" fmla="*/ 12125518 w 12192000"/>
              <a:gd name="connsiteY1-104" fmla="*/ 0 h 2029320"/>
              <a:gd name="connsiteX2-105" fmla="*/ 12192000 w 12192000"/>
              <a:gd name="connsiteY2-106" fmla="*/ 2029320 h 2029320"/>
              <a:gd name="connsiteX3-107" fmla="*/ 0 w 12192000"/>
              <a:gd name="connsiteY3-108" fmla="*/ 2029320 h 2029320"/>
              <a:gd name="connsiteX4-109" fmla="*/ 8743 w 12192000"/>
              <a:gd name="connsiteY4-110" fmla="*/ 580663 h 2029320"/>
              <a:gd name="connsiteX0-111" fmla="*/ 8743 w 12125518"/>
              <a:gd name="connsiteY0-112" fmla="*/ 580663 h 2029320"/>
              <a:gd name="connsiteX1-113" fmla="*/ 12125518 w 12125518"/>
              <a:gd name="connsiteY1-114" fmla="*/ 0 h 2029320"/>
              <a:gd name="connsiteX2-115" fmla="*/ 12040752 w 12125518"/>
              <a:gd name="connsiteY2-116" fmla="*/ 2029320 h 2029320"/>
              <a:gd name="connsiteX3-117" fmla="*/ 0 w 12125518"/>
              <a:gd name="connsiteY3-118" fmla="*/ 2029320 h 2029320"/>
              <a:gd name="connsiteX4-119" fmla="*/ 8743 w 12125518"/>
              <a:gd name="connsiteY4-120" fmla="*/ 580663 h 2029320"/>
              <a:gd name="connsiteX0-121" fmla="*/ 8743 w 12040752"/>
              <a:gd name="connsiteY0-122" fmla="*/ 587941 h 2036598"/>
              <a:gd name="connsiteX1-123" fmla="*/ 12024686 w 12040752"/>
              <a:gd name="connsiteY1-124" fmla="*/ 0 h 2036598"/>
              <a:gd name="connsiteX2-125" fmla="*/ 12040752 w 12040752"/>
              <a:gd name="connsiteY2-126" fmla="*/ 2036598 h 2036598"/>
              <a:gd name="connsiteX3-127" fmla="*/ 0 w 12040752"/>
              <a:gd name="connsiteY3-128" fmla="*/ 2036598 h 2036598"/>
              <a:gd name="connsiteX4-129" fmla="*/ 8743 w 12040752"/>
              <a:gd name="connsiteY4-130" fmla="*/ 587941 h 2036598"/>
              <a:gd name="connsiteX0-131" fmla="*/ 8743 w 12024686"/>
              <a:gd name="connsiteY0-132" fmla="*/ 587941 h 2036598"/>
              <a:gd name="connsiteX1-133" fmla="*/ 12024686 w 12024686"/>
              <a:gd name="connsiteY1-134" fmla="*/ 0 h 2036598"/>
              <a:gd name="connsiteX2-135" fmla="*/ 12004741 w 12024686"/>
              <a:gd name="connsiteY2-136" fmla="*/ 2036598 h 2036598"/>
              <a:gd name="connsiteX3-137" fmla="*/ 0 w 12024686"/>
              <a:gd name="connsiteY3-138" fmla="*/ 2036598 h 2036598"/>
              <a:gd name="connsiteX4-139" fmla="*/ 8743 w 12024686"/>
              <a:gd name="connsiteY4-140" fmla="*/ 587941 h 2036598"/>
              <a:gd name="connsiteX0-141" fmla="*/ 8743 w 12004741"/>
              <a:gd name="connsiteY0-142" fmla="*/ 580663 h 2029320"/>
              <a:gd name="connsiteX1-143" fmla="*/ 12003079 w 12004741"/>
              <a:gd name="connsiteY1-144" fmla="*/ 0 h 2029320"/>
              <a:gd name="connsiteX2-145" fmla="*/ 12004741 w 12004741"/>
              <a:gd name="connsiteY2-146" fmla="*/ 2029320 h 2029320"/>
              <a:gd name="connsiteX3-147" fmla="*/ 0 w 12004741"/>
              <a:gd name="connsiteY3-148" fmla="*/ 2029320 h 2029320"/>
              <a:gd name="connsiteX4-149" fmla="*/ 8743 w 12004741"/>
              <a:gd name="connsiteY4-150" fmla="*/ 580663 h 2029320"/>
              <a:gd name="connsiteX0-151" fmla="*/ 408 w 12013026"/>
              <a:gd name="connsiteY0-152" fmla="*/ 370712 h 2029320"/>
              <a:gd name="connsiteX1-153" fmla="*/ 12011364 w 12013026"/>
              <a:gd name="connsiteY1-154" fmla="*/ 0 h 2029320"/>
              <a:gd name="connsiteX2-155" fmla="*/ 12013026 w 12013026"/>
              <a:gd name="connsiteY2-156" fmla="*/ 2029320 h 2029320"/>
              <a:gd name="connsiteX3-157" fmla="*/ 8285 w 12013026"/>
              <a:gd name="connsiteY3-158" fmla="*/ 2029320 h 2029320"/>
              <a:gd name="connsiteX4-159" fmla="*/ 408 w 12013026"/>
              <a:gd name="connsiteY4-160" fmla="*/ 370712 h 2029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13026" h="2029320">
                <a:moveTo>
                  <a:pt x="408" y="370712"/>
                </a:moveTo>
                <a:cubicBezTo>
                  <a:pt x="2680742" y="2073073"/>
                  <a:pt x="8035279" y="335778"/>
                  <a:pt x="12011364" y="0"/>
                </a:cubicBezTo>
                <a:lnTo>
                  <a:pt x="12013026" y="2029320"/>
                </a:lnTo>
                <a:lnTo>
                  <a:pt x="8285" y="2029320"/>
                </a:lnTo>
                <a:cubicBezTo>
                  <a:pt x="11199" y="1546434"/>
                  <a:pt x="-2506" y="853598"/>
                  <a:pt x="408" y="37071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 name="灯片编号占位符 1"/>
          <p:cNvSpPr>
            <a:spLocks noGrp="1"/>
          </p:cNvSpPr>
          <p:nvPr>
            <p:ph type="sldNum" sz="quarter" idx="12"/>
          </p:nvPr>
        </p:nvSpPr>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18</a:t>
            </a:fld>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矩形 2"/>
          <p:cNvSpPr/>
          <p:nvPr/>
        </p:nvSpPr>
        <p:spPr>
          <a:xfrm>
            <a:off x="1502979" y="3668611"/>
            <a:ext cx="9709340" cy="1477328"/>
          </a:xfrm>
          <a:prstGeom prst="rect">
            <a:avLst/>
          </a:prstGeom>
        </p:spPr>
        <p:txBody>
          <a:bodyPr wrap="square">
            <a:spAutoFit/>
          </a:bodyPr>
          <a:lstStyle/>
          <a:p>
            <a:pPr>
              <a:lnSpc>
                <a:spcPct val="150000"/>
              </a:lnSpc>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Application scope:</a:t>
            </a:r>
          </a:p>
          <a:p>
            <a:pPr marL="342910" indent="-342910">
              <a:lnSpc>
                <a:spcPct val="150000"/>
              </a:lnSpc>
              <a:buFont typeface="Wingdings" panose="05000000000000000000" pitchFamily="2" charset="2"/>
              <a:buChar char="l"/>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All employees of the company</a:t>
            </a:r>
          </a:p>
          <a:p>
            <a:pPr marL="342910" indent="-342910">
              <a:lnSpc>
                <a:spcPct val="150000"/>
              </a:lnSpc>
              <a:buFont typeface="Wingdings" panose="05000000000000000000" pitchFamily="2" charset="2"/>
              <a:buChar char="l"/>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company’s major partners</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54" name="组合 53"/>
          <p:cNvGrpSpPr/>
          <p:nvPr/>
        </p:nvGrpSpPr>
        <p:grpSpPr>
          <a:xfrm>
            <a:off x="0" y="327203"/>
            <a:ext cx="4901450" cy="908708"/>
            <a:chOff x="0" y="327203"/>
            <a:chExt cx="4901450" cy="656413"/>
          </a:xfrm>
        </p:grpSpPr>
        <p:grpSp>
          <p:nvGrpSpPr>
            <p:cNvPr id="56" name="组合 55"/>
            <p:cNvGrpSpPr/>
            <p:nvPr/>
          </p:nvGrpSpPr>
          <p:grpSpPr>
            <a:xfrm flipH="1" flipV="1">
              <a:off x="677027" y="327203"/>
              <a:ext cx="977304" cy="656413"/>
              <a:chOff x="175899" y="1368659"/>
              <a:chExt cx="2275712" cy="659492"/>
            </a:xfrm>
          </p:grpSpPr>
          <p:sp>
            <p:nvSpPr>
              <p:cNvPr id="7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58" name="直接连接符 57"/>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1728590" y="535584"/>
              <a:ext cx="3172860" cy="289023"/>
            </a:xfrm>
            <a:prstGeom prst="rect">
              <a:avLst/>
            </a:prstGeom>
            <a:noFill/>
          </p:spPr>
          <p:txBody>
            <a:bodyPr wrap="square" rtlCol="0">
              <a:spAutoFit/>
            </a:bodyPr>
            <a:lstStyle/>
            <a:p>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4" name="矩形 3"/>
          <p:cNvSpPr/>
          <p:nvPr/>
        </p:nvSpPr>
        <p:spPr>
          <a:xfrm>
            <a:off x="1502979" y="1306811"/>
            <a:ext cx="9709340" cy="2400657"/>
          </a:xfrm>
          <a:prstGeom prst="rect">
            <a:avLst/>
          </a:prstGeom>
        </p:spPr>
        <p:txBody>
          <a:bodyPr wrap="square">
            <a:spAutoFit/>
          </a:bodyPr>
          <a:lstStyle/>
          <a:p>
            <a:pPr algn="just">
              <a:lnSpc>
                <a:spcPct val="150000"/>
              </a:lnSpc>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Purpose: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In addition, Risen Energy is dedicated in reducing or eliminating the legal liability or related penalties caused by non-compliance behaviors, which may result in economic or reputation loss and other negative impacts and risks, to ensure the company's stable and standardized operations, leading the company's sustainable development.</a:t>
            </a:r>
          </a:p>
        </p:txBody>
      </p:sp>
      <p:sp>
        <p:nvSpPr>
          <p:cNvPr id="20" name="文本框 56"/>
          <p:cNvSpPr txBox="1"/>
          <p:nvPr/>
        </p:nvSpPr>
        <p:spPr>
          <a:xfrm>
            <a:off x="3969673" y="470738"/>
            <a:ext cx="3407615" cy="523220"/>
          </a:xfrm>
          <a:prstGeom prst="rect">
            <a:avLst/>
          </a:prstGeom>
          <a:noFill/>
        </p:spPr>
        <p:txBody>
          <a:bodyPr wrap="square" rtlCol="0">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General Statement</a:t>
            </a:r>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 y="4345552"/>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19</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1129965" y="1319861"/>
            <a:ext cx="10406895" cy="4247317"/>
          </a:xfrm>
          <a:prstGeom prst="rect">
            <a:avLst/>
          </a:prstGeom>
        </p:spPr>
        <p:txBody>
          <a:bodyPr wrap="square">
            <a:spAutoFit/>
          </a:bodyPr>
          <a:lstStyle/>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company strictly abides by the requirements from International Labor Organization and Chinese laws and regulations, and respects the human rights of employees, including but not limited to the following rights:</a:t>
            </a:r>
          </a:p>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Prohibit forced labor</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company prohibits any forms of bonded or indentured labor, forced labor, slavery or servitude, or human trafficking. All work shall be done on employee's volition, and employees are free to resign or terminate their labor relations after providing reasonable notice.</a:t>
            </a:r>
          </a:p>
          <a:p>
            <a:pPr algn="just">
              <a:lnSpc>
                <a:spcPct val="150000"/>
              </a:lnSpc>
            </a:pP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247707" y="460396"/>
            <a:ext cx="5646097"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Employee human rights protection</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 y="-50800"/>
            <a:ext cx="12282311" cy="6908800"/>
          </a:xfrm>
          <a:prstGeom prst="rect">
            <a:avLst/>
          </a:prstGeom>
        </p:spPr>
      </p:pic>
      <p:grpSp>
        <p:nvGrpSpPr>
          <p:cNvPr id="18" name="组合 17"/>
          <p:cNvGrpSpPr/>
          <p:nvPr/>
        </p:nvGrpSpPr>
        <p:grpSpPr>
          <a:xfrm>
            <a:off x="-22900" y="1683901"/>
            <a:ext cx="12282311" cy="5174101"/>
            <a:chOff x="28965" y="2263347"/>
            <a:chExt cx="12282311" cy="5174101"/>
          </a:xfrm>
        </p:grpSpPr>
        <p:sp>
          <p:nvSpPr>
            <p:cNvPr id="19" name="矩形 18"/>
            <p:cNvSpPr/>
            <p:nvPr/>
          </p:nvSpPr>
          <p:spPr>
            <a:xfrm>
              <a:off x="28965" y="5060025"/>
              <a:ext cx="12282311" cy="2377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20" name="组合 19"/>
            <p:cNvGrpSpPr/>
            <p:nvPr/>
          </p:nvGrpSpPr>
          <p:grpSpPr>
            <a:xfrm>
              <a:off x="28965" y="2263347"/>
              <a:ext cx="12282311" cy="2887759"/>
              <a:chOff x="39504" y="3600592"/>
              <a:chExt cx="12282311" cy="2887759"/>
            </a:xfrm>
          </p:grpSpPr>
          <p:sp>
            <p:nvSpPr>
              <p:cNvPr id="21" name="矩形 3"/>
              <p:cNvSpPr/>
              <p:nvPr/>
            </p:nvSpPr>
            <p:spPr>
              <a:xfrm>
                <a:off x="39504" y="3600592"/>
                <a:ext cx="12217654" cy="2444223"/>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200793"/>
                  <a:gd name="connsiteY0-42" fmla="*/ 0 h 1855177"/>
                  <a:gd name="connsiteX1-43" fmla="*/ 12200793 w 12200793"/>
                  <a:gd name="connsiteY1-44" fmla="*/ 100675 h 1855177"/>
                  <a:gd name="connsiteX2-45" fmla="*/ 12192000 w 12200793"/>
                  <a:gd name="connsiteY2-46" fmla="*/ 1855177 h 1855177"/>
                  <a:gd name="connsiteX3-47" fmla="*/ 0 w 12200793"/>
                  <a:gd name="connsiteY3-48" fmla="*/ 1855177 h 1855177"/>
                  <a:gd name="connsiteX4-49" fmla="*/ 0 w 12200793"/>
                  <a:gd name="connsiteY4-50" fmla="*/ 0 h 1855177"/>
                  <a:gd name="connsiteX0-51" fmla="*/ 0 w 12218378"/>
                  <a:gd name="connsiteY0-52" fmla="*/ 0 h 2054741"/>
                  <a:gd name="connsiteX1-53" fmla="*/ 12218378 w 12218378"/>
                  <a:gd name="connsiteY1-54" fmla="*/ 300239 h 2054741"/>
                  <a:gd name="connsiteX2-55" fmla="*/ 12209585 w 12218378"/>
                  <a:gd name="connsiteY2-56" fmla="*/ 2054741 h 2054741"/>
                  <a:gd name="connsiteX3-57" fmla="*/ 17585 w 12218378"/>
                  <a:gd name="connsiteY3-58" fmla="*/ 2054741 h 2054741"/>
                  <a:gd name="connsiteX4-59" fmla="*/ 0 w 12218378"/>
                  <a:gd name="connsiteY4-60" fmla="*/ 0 h 2054741"/>
                  <a:gd name="connsiteX0-61" fmla="*/ 0 w 12209585"/>
                  <a:gd name="connsiteY0-62" fmla="*/ 0 h 2054741"/>
                  <a:gd name="connsiteX1-63" fmla="*/ 12200794 w 12209585"/>
                  <a:gd name="connsiteY1-64" fmla="*/ 448064 h 2054741"/>
                  <a:gd name="connsiteX2-65" fmla="*/ 12209585 w 12209585"/>
                  <a:gd name="connsiteY2-66" fmla="*/ 2054741 h 2054741"/>
                  <a:gd name="connsiteX3-67" fmla="*/ 17585 w 12209585"/>
                  <a:gd name="connsiteY3-68" fmla="*/ 2054741 h 2054741"/>
                  <a:gd name="connsiteX4-69" fmla="*/ 0 w 12209585"/>
                  <a:gd name="connsiteY4-70" fmla="*/ 0 h 2054741"/>
                  <a:gd name="connsiteX0-71" fmla="*/ 0 w 12224107"/>
                  <a:gd name="connsiteY0-72" fmla="*/ 0 h 2054741"/>
                  <a:gd name="connsiteX1-73" fmla="*/ 12223815 w 12224107"/>
                  <a:gd name="connsiteY1-74" fmla="*/ 642669 h 2054741"/>
                  <a:gd name="connsiteX2-75" fmla="*/ 12209585 w 12224107"/>
                  <a:gd name="connsiteY2-76" fmla="*/ 2054741 h 2054741"/>
                  <a:gd name="connsiteX3-77" fmla="*/ 17585 w 12224107"/>
                  <a:gd name="connsiteY3-78" fmla="*/ 2054741 h 2054741"/>
                  <a:gd name="connsiteX4-79" fmla="*/ 0 w 12224107"/>
                  <a:gd name="connsiteY4-80" fmla="*/ 0 h 20547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24107" h="2054741">
                    <a:moveTo>
                      <a:pt x="0" y="0"/>
                    </a:moveTo>
                    <a:cubicBezTo>
                      <a:pt x="2094523" y="2086707"/>
                      <a:pt x="8581846" y="1195485"/>
                      <a:pt x="12223815" y="642669"/>
                    </a:cubicBezTo>
                    <a:cubicBezTo>
                      <a:pt x="12226745" y="1178228"/>
                      <a:pt x="12206655" y="1519182"/>
                      <a:pt x="12209585" y="2054741"/>
                    </a:cubicBezTo>
                    <a:lnTo>
                      <a:pt x="17585" y="2054741"/>
                    </a:lnTo>
                    <a:lnTo>
                      <a:pt x="0" y="0"/>
                    </a:lnTo>
                    <a:close/>
                  </a:path>
                </a:pathLst>
              </a:cu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6" name="矩形 3"/>
              <p:cNvSpPr/>
              <p:nvPr/>
            </p:nvSpPr>
            <p:spPr>
              <a:xfrm>
                <a:off x="39504" y="4485559"/>
                <a:ext cx="12185467" cy="1911711"/>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192000"/>
                  <a:gd name="connsiteY0-42" fmla="*/ 1758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0 w 12192000"/>
                  <a:gd name="connsiteY4-50" fmla="*/ 17585 h 1872762"/>
                  <a:gd name="connsiteX0-51" fmla="*/ 0 w 12218377"/>
                  <a:gd name="connsiteY0-52" fmla="*/ 0 h 1855177"/>
                  <a:gd name="connsiteX1-53" fmla="*/ 12218377 w 12218377"/>
                  <a:gd name="connsiteY1-54" fmla="*/ 100675 h 1855177"/>
                  <a:gd name="connsiteX2-55" fmla="*/ 12192000 w 12218377"/>
                  <a:gd name="connsiteY2-56" fmla="*/ 1855177 h 1855177"/>
                  <a:gd name="connsiteX3-57" fmla="*/ 0 w 12218377"/>
                  <a:gd name="connsiteY3-58" fmla="*/ 1855177 h 1855177"/>
                  <a:gd name="connsiteX4-59" fmla="*/ 0 w 12218377"/>
                  <a:gd name="connsiteY4-60" fmla="*/ 0 h 1855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8377" h="1855177">
                    <a:moveTo>
                      <a:pt x="0" y="0"/>
                    </a:moveTo>
                    <a:cubicBezTo>
                      <a:pt x="2094523" y="2086707"/>
                      <a:pt x="8743462" y="320884"/>
                      <a:pt x="12218377" y="100675"/>
                    </a:cubicBezTo>
                    <a:lnTo>
                      <a:pt x="12192000" y="1855177"/>
                    </a:lnTo>
                    <a:lnTo>
                      <a:pt x="0" y="1855177"/>
                    </a:lnTo>
                    <a:lnTo>
                      <a:pt x="0" y="0"/>
                    </a:lnTo>
                    <a:close/>
                  </a:path>
                </a:pathLst>
              </a:cu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7" name="矩形 3"/>
              <p:cNvSpPr/>
              <p:nvPr/>
            </p:nvSpPr>
            <p:spPr>
              <a:xfrm>
                <a:off x="39504" y="4260602"/>
                <a:ext cx="12282311" cy="2227749"/>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209487"/>
                  <a:gd name="connsiteY0-32" fmla="*/ 594104 h 1872762"/>
                  <a:gd name="connsiteX1-33" fmla="*/ 12209487 w 12209487"/>
                  <a:gd name="connsiteY1-34" fmla="*/ 0 h 1872762"/>
                  <a:gd name="connsiteX2-35" fmla="*/ 12209487 w 12209487"/>
                  <a:gd name="connsiteY2-36" fmla="*/ 1872762 h 1872762"/>
                  <a:gd name="connsiteX3-37" fmla="*/ 17487 w 12209487"/>
                  <a:gd name="connsiteY3-38" fmla="*/ 1872762 h 1872762"/>
                  <a:gd name="connsiteX4-39" fmla="*/ 0 w 12209487"/>
                  <a:gd name="connsiteY4-40" fmla="*/ 594104 h 1872762"/>
                  <a:gd name="connsiteX0-41" fmla="*/ 8743 w 12192000"/>
                  <a:gd name="connsiteY0-42" fmla="*/ 42410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8743 w 12192000"/>
                  <a:gd name="connsiteY4-50" fmla="*/ 424105 h 1872762"/>
                  <a:gd name="connsiteX0-51" fmla="*/ 8743 w 12192000"/>
                  <a:gd name="connsiteY0-52" fmla="*/ 424105 h 1872762"/>
                  <a:gd name="connsiteX1-53" fmla="*/ 12192000 w 12192000"/>
                  <a:gd name="connsiteY1-54" fmla="*/ 0 h 1872762"/>
                  <a:gd name="connsiteX2-55" fmla="*/ 12192000 w 12192000"/>
                  <a:gd name="connsiteY2-56" fmla="*/ 1872762 h 1872762"/>
                  <a:gd name="connsiteX3-57" fmla="*/ 0 w 12192000"/>
                  <a:gd name="connsiteY3-58" fmla="*/ 1872762 h 1872762"/>
                  <a:gd name="connsiteX4-59" fmla="*/ 8743 w 12192000"/>
                  <a:gd name="connsiteY4-60" fmla="*/ 424105 h 18727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1872762">
                    <a:moveTo>
                      <a:pt x="8743" y="424105"/>
                    </a:moveTo>
                    <a:cubicBezTo>
                      <a:pt x="2689077" y="2126466"/>
                      <a:pt x="8128000" y="5862"/>
                      <a:pt x="12192000" y="0"/>
                    </a:cubicBezTo>
                    <a:lnTo>
                      <a:pt x="12192000" y="1872762"/>
                    </a:lnTo>
                    <a:lnTo>
                      <a:pt x="0" y="1872762"/>
                    </a:lnTo>
                    <a:cubicBezTo>
                      <a:pt x="2914" y="1389876"/>
                      <a:pt x="5829" y="906991"/>
                      <a:pt x="8743" y="4241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6" name="矩形 45"/>
          <p:cNvSpPr/>
          <p:nvPr/>
        </p:nvSpPr>
        <p:spPr>
          <a:xfrm>
            <a:off x="344417" y="4796615"/>
            <a:ext cx="1772023" cy="707886"/>
          </a:xfrm>
          <a:prstGeom prst="rect">
            <a:avLst/>
          </a:prstGeom>
        </p:spPr>
        <p:txBody>
          <a:bodyPr wrap="square">
            <a:spAutoFit/>
            <a:scene3d>
              <a:camera prst="orthographicFront"/>
              <a:lightRig rig="threePt" dir="t"/>
            </a:scene3d>
            <a:sp3d contourW="25400"/>
          </a:bodyPr>
          <a:lstStyle/>
          <a:p>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01 ESG Strategy </a:t>
            </a:r>
          </a:p>
        </p:txBody>
      </p:sp>
      <p:sp>
        <p:nvSpPr>
          <p:cNvPr id="66" name="矩形 65"/>
          <p:cNvSpPr/>
          <p:nvPr/>
        </p:nvSpPr>
        <p:spPr>
          <a:xfrm>
            <a:off x="4826299" y="4803257"/>
            <a:ext cx="4252457" cy="707886"/>
          </a:xfrm>
          <a:prstGeom prst="rect">
            <a:avLst/>
          </a:prstGeom>
        </p:spPr>
        <p:txBody>
          <a:bodyPr wrap="square">
            <a:spAutoFit/>
            <a:scene3d>
              <a:camera prst="orthographicFront"/>
              <a:lightRig rig="threePt" dir="t"/>
            </a:scene3d>
            <a:sp3d contourW="25400"/>
          </a:bodyPr>
          <a:lstStyle/>
          <a:p>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03 Stakeholder Engagement &amp; Appeal Mechanism</a:t>
            </a:r>
          </a:p>
        </p:txBody>
      </p:sp>
      <p:sp>
        <p:nvSpPr>
          <p:cNvPr id="67" name="矩形 66"/>
          <p:cNvSpPr/>
          <p:nvPr/>
        </p:nvSpPr>
        <p:spPr>
          <a:xfrm>
            <a:off x="9078754" y="4832882"/>
            <a:ext cx="3268473" cy="707886"/>
          </a:xfrm>
          <a:prstGeom prst="rect">
            <a:avLst/>
          </a:prstGeom>
        </p:spPr>
        <p:txBody>
          <a:bodyPr wrap="square">
            <a:spAutoFit/>
            <a:scene3d>
              <a:camera prst="orthographicFront"/>
              <a:lightRig rig="threePt" dir="t"/>
            </a:scene3d>
            <a:sp3d contourW="25400"/>
          </a:bodyPr>
          <a:lstStyle/>
          <a:p>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04 Social Responsibility Code of Conduct</a:t>
            </a:r>
          </a:p>
        </p:txBody>
      </p:sp>
      <p:grpSp>
        <p:nvGrpSpPr>
          <p:cNvPr id="6" name="组合 5"/>
          <p:cNvGrpSpPr/>
          <p:nvPr/>
        </p:nvGrpSpPr>
        <p:grpSpPr>
          <a:xfrm>
            <a:off x="4826299" y="3906648"/>
            <a:ext cx="7433115" cy="644092"/>
            <a:chOff x="4666615" y="1960808"/>
            <a:chExt cx="7433115" cy="644092"/>
          </a:xfrm>
        </p:grpSpPr>
        <p:sp>
          <p:nvSpPr>
            <p:cNvPr id="45" name="矩形 44"/>
            <p:cNvSpPr/>
            <p:nvPr/>
          </p:nvSpPr>
          <p:spPr>
            <a:xfrm>
              <a:off x="4666615" y="1960808"/>
              <a:ext cx="1624163" cy="523220"/>
            </a:xfrm>
            <a:prstGeom prst="rect">
              <a:avLst/>
            </a:prstGeom>
          </p:spPr>
          <p:txBody>
            <a:bodyPr wrap="none">
              <a:spAutoFit/>
            </a:bodyPr>
            <a:lstStyle/>
            <a:p>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Contents</a:t>
              </a:r>
            </a:p>
          </p:txBody>
        </p:sp>
        <p:sp>
          <p:nvSpPr>
            <p:cNvPr id="62" name="矩形 61"/>
            <p:cNvSpPr/>
            <p:nvPr/>
          </p:nvSpPr>
          <p:spPr>
            <a:xfrm>
              <a:off x="4750873" y="2528039"/>
              <a:ext cx="7348857" cy="76861"/>
            </a:xfrm>
            <a:prstGeom prst="rect">
              <a:avLst/>
            </a:pr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grpSp>
      <p:sp>
        <p:nvSpPr>
          <p:cNvPr id="16" name="矩形 15"/>
          <p:cNvSpPr/>
          <p:nvPr/>
        </p:nvSpPr>
        <p:spPr>
          <a:xfrm>
            <a:off x="1939287" y="4803257"/>
            <a:ext cx="3182215" cy="707886"/>
          </a:xfrm>
          <a:prstGeom prst="rect">
            <a:avLst/>
          </a:prstGeom>
        </p:spPr>
        <p:txBody>
          <a:bodyPr wrap="square">
            <a:spAutoFit/>
            <a:scene3d>
              <a:camera prst="orthographicFront"/>
              <a:lightRig rig="threePt" dir="t"/>
            </a:scene3d>
            <a:sp3d contourW="25400"/>
          </a:bodyPr>
          <a:lstStyle/>
          <a:p>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02 ESG Committee Organization Chart</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1157" y="156546"/>
            <a:ext cx="1580801" cy="478166"/>
          </a:xfrm>
          <a:prstGeom prst="rect">
            <a:avLst/>
          </a:prstGeom>
        </p:spPr>
      </p:pic>
      <p:sp>
        <p:nvSpPr>
          <p:cNvPr id="22" name="矩形 21"/>
          <p:cNvSpPr/>
          <p:nvPr/>
        </p:nvSpPr>
        <p:spPr>
          <a:xfrm>
            <a:off x="344416" y="5841712"/>
            <a:ext cx="1772023" cy="707886"/>
          </a:xfrm>
          <a:prstGeom prst="rect">
            <a:avLst/>
          </a:prstGeom>
        </p:spPr>
        <p:txBody>
          <a:bodyPr wrap="square">
            <a:spAutoFit/>
            <a:scene3d>
              <a:camera prst="orthographicFront"/>
              <a:lightRig rig="threePt" dir="t"/>
            </a:scene3d>
            <a:sp3d contourW="25400"/>
          </a:bodyPr>
          <a:lstStyle/>
          <a:p>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05 EHS</a:t>
            </a:r>
          </a:p>
          <a:p>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Policy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 y="4345552"/>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20</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1129965" y="1388284"/>
            <a:ext cx="10406895" cy="2862322"/>
          </a:xfrm>
          <a:prstGeom prst="rect">
            <a:avLst/>
          </a:prstGeom>
        </p:spPr>
        <p:txBody>
          <a:bodyPr wrap="square">
            <a:spAutoFit/>
          </a:bodyPr>
          <a:lstStyle/>
          <a:p>
            <a:pPr marL="342910" indent="-342910">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Legal employment</a:t>
            </a:r>
          </a:p>
          <a:p>
            <a:pPr>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Only employees who have legal working rights is eligible to be hired, and employees’ working qualifications must be verified through relevant documents. Sign labor contracts with employees with compliance to corresponding laws and regulations of the country where it operates. All work performed by employees shall be based on the employment relationship established through national laws and facts under any circumstance.</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247707" y="460396"/>
            <a:ext cx="5646097"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Employee human rights protection</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 y="4345552"/>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21</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946907" y="1501826"/>
            <a:ext cx="10406895" cy="2400657"/>
          </a:xfrm>
          <a:prstGeom prst="rect">
            <a:avLst/>
          </a:prstGeom>
        </p:spPr>
        <p:txBody>
          <a:bodyPr wrap="square">
            <a:spAutoFit/>
          </a:bodyPr>
          <a:lstStyle/>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Child labor and juvenile labor</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Never use or support the use of any child labor under the age of 16. If underage employees are employed, they will be guaranteed in accordance with relevant laws and regulations to ensure that they will not suffer improper physical risks during their employment, thereby harming their physical and mental health.</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247707" y="460396"/>
            <a:ext cx="5646097"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Employee human rights protection</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 y="4345552"/>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22</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1129965" y="1436554"/>
            <a:ext cx="10406895" cy="3785652"/>
          </a:xfrm>
          <a:prstGeom prst="rect">
            <a:avLst/>
          </a:prstGeom>
        </p:spPr>
        <p:txBody>
          <a:bodyPr wrap="square">
            <a:spAutoFit/>
          </a:bodyPr>
          <a:lstStyle/>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Fair and equal treatment</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Treat employees with respect and honesty, advocate the equality of opportunity, and eliminate any discrimination or harassment in the workplace (whether based on gender, race, color, religion, ethnicity, social background, age, sexual orientation, national origin, physical condition, political belief or any other characteristics protected by the law). The company does not tolerate any behavior that may constitute discrimination, offense, sexual harassment or other harassment, verbal or physical (or such threats) abuse, insult, or any other form of intimidation of employees.</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247707" y="460396"/>
            <a:ext cx="5646097"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Employee human rights protection</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 y="4345552"/>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23</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1129965" y="1436555"/>
            <a:ext cx="10406895" cy="3785652"/>
          </a:xfrm>
          <a:prstGeom prst="rect">
            <a:avLst/>
          </a:prstGeom>
        </p:spPr>
        <p:txBody>
          <a:bodyPr wrap="square">
            <a:spAutoFit/>
          </a:bodyPr>
          <a:lstStyle/>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Freedom of association and collective bargaining rights</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Comply with all applicable laws and regulations, and do not interfere with employees' right to freedom of association and collective bargaining. Employees are free to form, join, or withdraw from trade unions or similar legal organizations.</a:t>
            </a:r>
          </a:p>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Working hours</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Employees’ working and rest hours shall comply with all applicable laws and regulations. Any overtime should be done on employee’s own will, and employees’ overtime shall be paid in accordance with relevant national regulations.</a:t>
            </a: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247707" y="460396"/>
            <a:ext cx="5646097"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Employee human rights protection</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 y="4345552"/>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24</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1129965" y="1436554"/>
            <a:ext cx="10406895" cy="3323987"/>
          </a:xfrm>
          <a:prstGeom prst="rect">
            <a:avLst/>
          </a:prstGeom>
        </p:spPr>
        <p:txBody>
          <a:bodyPr wrap="square">
            <a:spAutoFit/>
          </a:bodyPr>
          <a:lstStyle/>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Remuneration and Benefits</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company provides employees with remuneration and benefits that meet the requirements of national laws and local regulations and shall inform all employees of labor conditions including remuneration in written form. Without the explicit consent of the relevant employees, their salary shall not be deducted without a legal basis, nor any form of discriminatory practices shall be adopted in matters such as employment and remuneration.</a:t>
            </a: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247707" y="460396"/>
            <a:ext cx="5646097"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Employee human rights protection</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25</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595270" y="1195373"/>
            <a:ext cx="11001460" cy="4247317"/>
          </a:xfrm>
          <a:prstGeom prst="rect">
            <a:avLst/>
          </a:prstGeom>
        </p:spPr>
        <p:txBody>
          <a:bodyPr wrap="square">
            <a:spAutoFit/>
          </a:bodyPr>
          <a:lstStyle/>
          <a:p>
            <a:pPr lvl="0"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company strictly abides by all relevant laws and regulations and spares no effort to ensure the safety and health of employees during all labor practices. In order to ensure a safe working environment, the company formulates and implements corresponding health and safety procedures based on the nature of activities in different facilities and sites. Every employee needs to be familiar with and abide by the company's health and safety policies and all related procedures, and is responsible for strict compliance with relevant safety instructions to maintain the safety and health of themselves and others. Once any accident or potential safety hazard is identified, or any deviation in the implementation of safety instructions, every employee shall immediately report to the relevant supervisor.</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4241204" y="460396"/>
            <a:ext cx="2985112"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Safety and health</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26</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718533" y="1255695"/>
            <a:ext cx="10754937" cy="4247317"/>
          </a:xfrm>
          <a:prstGeom prst="rect">
            <a:avLst/>
          </a:prstGeom>
        </p:spPr>
        <p:txBody>
          <a:bodyPr wrap="square">
            <a:spAutoFit/>
          </a:bodyPr>
          <a:lstStyle/>
          <a:p>
            <a:pPr lvl="0"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company is committed to conducting business in an environmentally responsible manner and embracing environmental protection in all business activities. By identifying and assessing the risks that operations may cause to the environment, actively seeking solutions to avoid or reduce the adverse effects of production and business activities on surrounding environment, and at the same time advocate and use various opportunities to expand the space for sustainable development. The company complies with all applicable laws and regulations, and encourages employees or related parties to immediately report to the company when they realize or suspect that a behavior is not responsible for environment or violates applicable laws and regulations.</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690800" y="466812"/>
            <a:ext cx="4645824"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Environmental sustainability</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27</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939213" y="1841312"/>
            <a:ext cx="10754937" cy="2400657"/>
          </a:xfrm>
          <a:prstGeom prst="rect">
            <a:avLst/>
          </a:prstGeom>
        </p:spPr>
        <p:txBody>
          <a:bodyPr wrap="square">
            <a:spAutoFit/>
          </a:bodyPr>
          <a:lstStyle/>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Every employee shall follow the highest standards of ethics and integrity when carrying out daily business activities, and conduct business activities in an ethical manner in an open and transparent manner. Any behavior that may damage the company's reputation and interests, and violate ethics and integrity will not be tolerated.</a:t>
            </a:r>
            <a:r>
              <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p>
          <a:p>
            <a:pPr algn="just">
              <a:lnSpc>
                <a:spcPct val="150000"/>
              </a:lnSpc>
            </a:pP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4391887" y="460396"/>
            <a:ext cx="2683748"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Business ethics</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28</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677027" y="806806"/>
            <a:ext cx="11168706" cy="4708981"/>
          </a:xfrm>
          <a:prstGeom prst="rect">
            <a:avLst/>
          </a:prstGeom>
        </p:spPr>
        <p:txBody>
          <a:bodyPr wrap="square">
            <a:spAutoFit/>
          </a:bodyPr>
          <a:lstStyle/>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Anti-corruption and commercial bribery</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highest standards of integrity shall be adopted in all company business interactions. The company has zero tolerance for all forms of bribery, corruption, extortion and embezzlement of public funds. Under any circumstance, the company and its employees shall not directly or indirectly provide, promise to provide, receive or solicit any valuables or benefits in the course of business activities to induce others to act in violation of the law or breach of integrity obligations,  to acquire non-legitimate interests for the company or individuals. </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Employees must not give money or any valuables to agents, intermediaries, business partners or other third parties, and must not use their work to request, accept, obtain improper benefits or accept the commitment of improper benefits.</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4391887" y="460396"/>
            <a:ext cx="2683748"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Business ethics</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29</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939213" y="1116386"/>
            <a:ext cx="10754937" cy="2862322"/>
          </a:xfrm>
          <a:prstGeom prst="rect">
            <a:avLst/>
          </a:prstGeom>
        </p:spPr>
        <p:txBody>
          <a:bodyPr wrap="square">
            <a:spAutoFit/>
          </a:bodyPr>
          <a:lstStyle/>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Unfair competition</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company prohibits unfair competition behaviors such as non-fraudulent transactions, commercial defamation, infringement of trade secrets, participation in collusion, and mutual collusion, to create good environment and conditions for fair competition. Treat all partners fairly, and do not abuse their superior position to harm other party's interests or make unreasonable demands to embarrass other party.</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4391887" y="460396"/>
            <a:ext cx="2683748"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Business ethics</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752379" y="1478446"/>
            <a:ext cx="7439622" cy="3327666"/>
            <a:chOff x="4752378" y="2040546"/>
            <a:chExt cx="7439622" cy="3327666"/>
          </a:xfrm>
        </p:grpSpPr>
        <p:sp>
          <p:nvSpPr>
            <p:cNvPr id="62" name="矩形 61"/>
            <p:cNvSpPr/>
            <p:nvPr/>
          </p:nvSpPr>
          <p:spPr>
            <a:xfrm>
              <a:off x="4752378" y="2563766"/>
              <a:ext cx="7439622" cy="60944"/>
            </a:xfrm>
            <a:prstGeom prst="rect">
              <a:avLst/>
            </a:pr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752378" y="2040546"/>
              <a:ext cx="5330736" cy="3327666"/>
              <a:chOff x="4555131" y="1140018"/>
              <a:chExt cx="5330736" cy="3327666"/>
            </a:xfrm>
          </p:grpSpPr>
          <p:sp>
            <p:nvSpPr>
              <p:cNvPr id="45" name="矩形 44"/>
              <p:cNvSpPr/>
              <p:nvPr/>
            </p:nvSpPr>
            <p:spPr>
              <a:xfrm>
                <a:off x="4555131" y="1140018"/>
                <a:ext cx="2583656" cy="523220"/>
              </a:xfrm>
              <a:prstGeom prst="rect">
                <a:avLst/>
              </a:prstGeom>
            </p:spPr>
            <p:txBody>
              <a:bodyPr wrap="none">
                <a:spAutoFit/>
              </a:bodyPr>
              <a:lstStyle/>
              <a:p>
                <a:r>
                  <a:rPr lang="en-US" altLang="zh-CN" sz="2800" dirty="0">
                    <a:solidFill>
                      <a:srgbClr val="144196"/>
                    </a:solidFill>
                    <a:latin typeface="思源黑体 CN Medium" panose="020B0600000000000000" pitchFamily="34" charset="-122"/>
                    <a:ea typeface="思源黑体 CN Medium" panose="020B0600000000000000" pitchFamily="34" charset="-122"/>
                    <a:cs typeface="+mn-ea"/>
                    <a:sym typeface="+mn-lt"/>
                  </a:rPr>
                  <a:t>01 ESG strategy</a:t>
                </a:r>
                <a:endParaRPr lang="zh-CN" altLang="en-US" sz="2800" dirty="0">
                  <a:solidFill>
                    <a:srgbClr val="144196"/>
                  </a:solidFill>
                  <a:latin typeface="思源黑体 CN Medium" panose="020B0600000000000000" pitchFamily="34" charset="-122"/>
                  <a:ea typeface="思源黑体 CN Medium" panose="020B0600000000000000" pitchFamily="34" charset="-122"/>
                  <a:cs typeface="+mn-ea"/>
                  <a:sym typeface="+mn-lt"/>
                </a:endParaRPr>
              </a:p>
            </p:txBody>
          </p:sp>
          <p:sp>
            <p:nvSpPr>
              <p:cNvPr id="30" name="内容占位符 2"/>
              <p:cNvSpPr txBox="1"/>
              <p:nvPr/>
            </p:nvSpPr>
            <p:spPr>
              <a:xfrm>
                <a:off x="4696429" y="1883079"/>
                <a:ext cx="5189438" cy="25846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ltLang="zh-CN" sz="2000" dirty="0">
                    <a:solidFill>
                      <a:schemeClr val="tx1">
                        <a:lumMod val="50000"/>
                        <a:lumOff val="50000"/>
                      </a:schemeClr>
                    </a:solidFill>
                    <a:latin typeface="思源黑体 CN Normal" panose="020B0400000000000000" pitchFamily="34" charset="-122"/>
                    <a:ea typeface="思源黑体 CN Normal" panose="020B0400000000000000" pitchFamily="34" charset="-122"/>
                  </a:rPr>
                  <a:t>ESG strategy</a:t>
                </a:r>
              </a:p>
              <a:p>
                <a:pPr algn="l">
                  <a:lnSpc>
                    <a:spcPct val="150000"/>
                  </a:lnSpc>
                </a:pPr>
                <a:r>
                  <a:rPr lang="en-US" altLang="zh-CN" sz="2000" dirty="0">
                    <a:solidFill>
                      <a:schemeClr val="tx1">
                        <a:lumMod val="50000"/>
                        <a:lumOff val="50000"/>
                      </a:schemeClr>
                    </a:solidFill>
                    <a:latin typeface="思源黑体 CN Normal" panose="020B0400000000000000" pitchFamily="34" charset="-122"/>
                    <a:ea typeface="思源黑体 CN Normal" panose="020B0400000000000000" pitchFamily="34" charset="-122"/>
                  </a:rPr>
                  <a:t>Governance strategy</a:t>
                </a:r>
              </a:p>
              <a:p>
                <a:pPr algn="l">
                  <a:lnSpc>
                    <a:spcPct val="150000"/>
                  </a:lnSpc>
                </a:pPr>
                <a:r>
                  <a:rPr lang="en-US" altLang="zh-CN" sz="2000" dirty="0">
                    <a:solidFill>
                      <a:schemeClr val="tx1">
                        <a:lumMod val="50000"/>
                        <a:lumOff val="50000"/>
                      </a:schemeClr>
                    </a:solidFill>
                    <a:latin typeface="思源黑体 CN Normal" panose="020B0400000000000000" pitchFamily="34" charset="-122"/>
                    <a:ea typeface="思源黑体 CN Normal" panose="020B0400000000000000" pitchFamily="34" charset="-122"/>
                  </a:rPr>
                  <a:t>Climate strategy</a:t>
                </a:r>
              </a:p>
              <a:p>
                <a:pPr algn="l">
                  <a:lnSpc>
                    <a:spcPct val="150000"/>
                  </a:lnSpc>
                </a:pPr>
                <a:r>
                  <a:rPr lang="en-US" altLang="zh-CN" sz="2000" dirty="0">
                    <a:solidFill>
                      <a:schemeClr val="tx1">
                        <a:lumMod val="50000"/>
                        <a:lumOff val="50000"/>
                      </a:schemeClr>
                    </a:solidFill>
                    <a:latin typeface="思源黑体 CN Normal" panose="020B0400000000000000" pitchFamily="34" charset="-122"/>
                    <a:ea typeface="思源黑体 CN Normal" panose="020B0400000000000000" pitchFamily="34" charset="-122"/>
                  </a:rPr>
                  <a:t>Talent development strategy</a:t>
                </a:r>
                <a:endParaRPr lang="zh-CN" altLang="en-US" sz="20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grpSp>
      </p:grpSp>
      <p:grpSp>
        <p:nvGrpSpPr>
          <p:cNvPr id="3" name="组合 2"/>
          <p:cNvGrpSpPr/>
          <p:nvPr/>
        </p:nvGrpSpPr>
        <p:grpSpPr>
          <a:xfrm>
            <a:off x="-21543" y="3996177"/>
            <a:ext cx="12239197" cy="2887759"/>
            <a:chOff x="0" y="3996175"/>
            <a:chExt cx="12217654" cy="2887759"/>
          </a:xfrm>
        </p:grpSpPr>
        <p:grpSp>
          <p:nvGrpSpPr>
            <p:cNvPr id="10" name="组合 9"/>
            <p:cNvGrpSpPr/>
            <p:nvPr/>
          </p:nvGrpSpPr>
          <p:grpSpPr>
            <a:xfrm>
              <a:off x="0" y="3996175"/>
              <a:ext cx="12217654" cy="2887759"/>
              <a:chOff x="39504" y="3600592"/>
              <a:chExt cx="12217654" cy="2887759"/>
            </a:xfrm>
          </p:grpSpPr>
          <p:sp>
            <p:nvSpPr>
              <p:cNvPr id="11" name="矩形 3"/>
              <p:cNvSpPr/>
              <p:nvPr/>
            </p:nvSpPr>
            <p:spPr>
              <a:xfrm>
                <a:off x="39504" y="3600592"/>
                <a:ext cx="12217654" cy="2444223"/>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200793"/>
                  <a:gd name="connsiteY0-42" fmla="*/ 0 h 1855177"/>
                  <a:gd name="connsiteX1-43" fmla="*/ 12200793 w 12200793"/>
                  <a:gd name="connsiteY1-44" fmla="*/ 100675 h 1855177"/>
                  <a:gd name="connsiteX2-45" fmla="*/ 12192000 w 12200793"/>
                  <a:gd name="connsiteY2-46" fmla="*/ 1855177 h 1855177"/>
                  <a:gd name="connsiteX3-47" fmla="*/ 0 w 12200793"/>
                  <a:gd name="connsiteY3-48" fmla="*/ 1855177 h 1855177"/>
                  <a:gd name="connsiteX4-49" fmla="*/ 0 w 12200793"/>
                  <a:gd name="connsiteY4-50" fmla="*/ 0 h 1855177"/>
                  <a:gd name="connsiteX0-51" fmla="*/ 0 w 12218378"/>
                  <a:gd name="connsiteY0-52" fmla="*/ 0 h 2054741"/>
                  <a:gd name="connsiteX1-53" fmla="*/ 12218378 w 12218378"/>
                  <a:gd name="connsiteY1-54" fmla="*/ 300239 h 2054741"/>
                  <a:gd name="connsiteX2-55" fmla="*/ 12209585 w 12218378"/>
                  <a:gd name="connsiteY2-56" fmla="*/ 2054741 h 2054741"/>
                  <a:gd name="connsiteX3-57" fmla="*/ 17585 w 12218378"/>
                  <a:gd name="connsiteY3-58" fmla="*/ 2054741 h 2054741"/>
                  <a:gd name="connsiteX4-59" fmla="*/ 0 w 12218378"/>
                  <a:gd name="connsiteY4-60" fmla="*/ 0 h 2054741"/>
                  <a:gd name="connsiteX0-61" fmla="*/ 0 w 12209585"/>
                  <a:gd name="connsiteY0-62" fmla="*/ 0 h 2054741"/>
                  <a:gd name="connsiteX1-63" fmla="*/ 12200794 w 12209585"/>
                  <a:gd name="connsiteY1-64" fmla="*/ 448064 h 2054741"/>
                  <a:gd name="connsiteX2-65" fmla="*/ 12209585 w 12209585"/>
                  <a:gd name="connsiteY2-66" fmla="*/ 2054741 h 2054741"/>
                  <a:gd name="connsiteX3-67" fmla="*/ 17585 w 12209585"/>
                  <a:gd name="connsiteY3-68" fmla="*/ 2054741 h 2054741"/>
                  <a:gd name="connsiteX4-69" fmla="*/ 0 w 12209585"/>
                  <a:gd name="connsiteY4-70" fmla="*/ 0 h 2054741"/>
                  <a:gd name="connsiteX0-71" fmla="*/ 0 w 12224107"/>
                  <a:gd name="connsiteY0-72" fmla="*/ 0 h 2054741"/>
                  <a:gd name="connsiteX1-73" fmla="*/ 12223815 w 12224107"/>
                  <a:gd name="connsiteY1-74" fmla="*/ 642669 h 2054741"/>
                  <a:gd name="connsiteX2-75" fmla="*/ 12209585 w 12224107"/>
                  <a:gd name="connsiteY2-76" fmla="*/ 2054741 h 2054741"/>
                  <a:gd name="connsiteX3-77" fmla="*/ 17585 w 12224107"/>
                  <a:gd name="connsiteY3-78" fmla="*/ 2054741 h 2054741"/>
                  <a:gd name="connsiteX4-79" fmla="*/ 0 w 12224107"/>
                  <a:gd name="connsiteY4-80" fmla="*/ 0 h 20547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24107" h="2054741">
                    <a:moveTo>
                      <a:pt x="0" y="0"/>
                    </a:moveTo>
                    <a:cubicBezTo>
                      <a:pt x="2094523" y="2086707"/>
                      <a:pt x="8581846" y="1195485"/>
                      <a:pt x="12223815" y="642669"/>
                    </a:cubicBezTo>
                    <a:cubicBezTo>
                      <a:pt x="12226745" y="1178228"/>
                      <a:pt x="12206655" y="1519182"/>
                      <a:pt x="12209585" y="2054741"/>
                    </a:cubicBezTo>
                    <a:lnTo>
                      <a:pt x="17585" y="2054741"/>
                    </a:lnTo>
                    <a:lnTo>
                      <a:pt x="0" y="0"/>
                    </a:lnTo>
                    <a:close/>
                  </a:path>
                </a:pathLst>
              </a:cu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3"/>
              <p:cNvSpPr/>
              <p:nvPr/>
            </p:nvSpPr>
            <p:spPr>
              <a:xfrm>
                <a:off x="39504" y="4516166"/>
                <a:ext cx="12185467" cy="1881104"/>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192000"/>
                  <a:gd name="connsiteY0-42" fmla="*/ 1758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0 w 12192000"/>
                  <a:gd name="connsiteY4-50" fmla="*/ 17585 h 1872762"/>
                  <a:gd name="connsiteX0-51" fmla="*/ 0 w 12218377"/>
                  <a:gd name="connsiteY0-52" fmla="*/ 0 h 1855177"/>
                  <a:gd name="connsiteX1-53" fmla="*/ 12218377 w 12218377"/>
                  <a:gd name="connsiteY1-54" fmla="*/ 100675 h 1855177"/>
                  <a:gd name="connsiteX2-55" fmla="*/ 12192000 w 12218377"/>
                  <a:gd name="connsiteY2-56" fmla="*/ 1855177 h 1855177"/>
                  <a:gd name="connsiteX3-57" fmla="*/ 0 w 12218377"/>
                  <a:gd name="connsiteY3-58" fmla="*/ 1855177 h 1855177"/>
                  <a:gd name="connsiteX4-59" fmla="*/ 0 w 12218377"/>
                  <a:gd name="connsiteY4-60" fmla="*/ 0 h 1855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8377" h="1855177">
                    <a:moveTo>
                      <a:pt x="0" y="0"/>
                    </a:moveTo>
                    <a:cubicBezTo>
                      <a:pt x="2094523" y="2086707"/>
                      <a:pt x="8743462" y="320884"/>
                      <a:pt x="12218377" y="100675"/>
                    </a:cubicBezTo>
                    <a:lnTo>
                      <a:pt x="12192000" y="1855177"/>
                    </a:lnTo>
                    <a:lnTo>
                      <a:pt x="0" y="1855177"/>
                    </a:lnTo>
                    <a:lnTo>
                      <a:pt x="0" y="0"/>
                    </a:lnTo>
                    <a:close/>
                  </a:path>
                </a:pathLst>
              </a:cu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39504" y="4260602"/>
                <a:ext cx="12217654" cy="2227749"/>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209487"/>
                  <a:gd name="connsiteY0-32" fmla="*/ 594104 h 1872762"/>
                  <a:gd name="connsiteX1-33" fmla="*/ 12209487 w 12209487"/>
                  <a:gd name="connsiteY1-34" fmla="*/ 0 h 1872762"/>
                  <a:gd name="connsiteX2-35" fmla="*/ 12209487 w 12209487"/>
                  <a:gd name="connsiteY2-36" fmla="*/ 1872762 h 1872762"/>
                  <a:gd name="connsiteX3-37" fmla="*/ 17487 w 12209487"/>
                  <a:gd name="connsiteY3-38" fmla="*/ 1872762 h 1872762"/>
                  <a:gd name="connsiteX4-39" fmla="*/ 0 w 12209487"/>
                  <a:gd name="connsiteY4-40" fmla="*/ 594104 h 1872762"/>
                  <a:gd name="connsiteX0-41" fmla="*/ 8743 w 12192000"/>
                  <a:gd name="connsiteY0-42" fmla="*/ 42410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8743 w 12192000"/>
                  <a:gd name="connsiteY4-50" fmla="*/ 424105 h 1872762"/>
                  <a:gd name="connsiteX0-51" fmla="*/ 8743 w 12192000"/>
                  <a:gd name="connsiteY0-52" fmla="*/ 424105 h 1872762"/>
                  <a:gd name="connsiteX1-53" fmla="*/ 12192000 w 12192000"/>
                  <a:gd name="connsiteY1-54" fmla="*/ 0 h 1872762"/>
                  <a:gd name="connsiteX2-55" fmla="*/ 12192000 w 12192000"/>
                  <a:gd name="connsiteY2-56" fmla="*/ 1872762 h 1872762"/>
                  <a:gd name="connsiteX3-57" fmla="*/ 0 w 12192000"/>
                  <a:gd name="connsiteY3-58" fmla="*/ 1872762 h 1872762"/>
                  <a:gd name="connsiteX4-59" fmla="*/ 8743 w 12192000"/>
                  <a:gd name="connsiteY4-60" fmla="*/ 424105 h 18727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1872762">
                    <a:moveTo>
                      <a:pt x="8743" y="424105"/>
                    </a:moveTo>
                    <a:cubicBezTo>
                      <a:pt x="2689077" y="2126466"/>
                      <a:pt x="8128000" y="5862"/>
                      <a:pt x="12192000" y="0"/>
                    </a:cubicBezTo>
                    <a:lnTo>
                      <a:pt x="12192000" y="1872762"/>
                    </a:lnTo>
                    <a:lnTo>
                      <a:pt x="0" y="1872762"/>
                    </a:lnTo>
                    <a:cubicBezTo>
                      <a:pt x="2914" y="1389876"/>
                      <a:pt x="5829" y="906991"/>
                      <a:pt x="8743" y="4241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4478109" y="6546036"/>
              <a:ext cx="3287093" cy="276999"/>
            </a:xfrm>
            <a:prstGeom prst="rect">
              <a:avLst/>
            </a:prstGeom>
          </p:spPr>
          <p:txBody>
            <a:bodyPr wrap="none">
              <a:spAutoFit/>
            </a:bodyPr>
            <a:lstStyle/>
            <a:p>
              <a:pPr algn="ctr"/>
              <a:r>
                <a:rPr lang="en-US" altLang="zh-CN" sz="1200" dirty="0"/>
                <a:t>© </a:t>
              </a:r>
              <a:r>
                <a:rPr lang="zh-CN" altLang="en-US" sz="1200" dirty="0"/>
                <a:t>RISEN ENERGY CO., LTD</a:t>
              </a:r>
              <a:r>
                <a:rPr lang="en-US" altLang="zh-CN" sz="1200" dirty="0"/>
                <a:t>.</a:t>
              </a:r>
              <a:r>
                <a:rPr lang="zh-CN" altLang="en-US" sz="1200" dirty="0"/>
                <a:t> </a:t>
              </a:r>
              <a:r>
                <a:rPr lang="en-US" altLang="zh-CN" sz="1200" dirty="0"/>
                <a:t>All Rights Reserved</a:t>
              </a:r>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9116" y="6015051"/>
            <a:ext cx="1580801" cy="47816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30</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939213" y="1116386"/>
            <a:ext cx="10754937" cy="3785652"/>
          </a:xfrm>
          <a:prstGeom prst="rect">
            <a:avLst/>
          </a:prstGeom>
        </p:spPr>
        <p:txBody>
          <a:bodyPr wrap="square">
            <a:spAutoFit/>
          </a:bodyPr>
          <a:lstStyle/>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Conflict of interest</a:t>
            </a:r>
            <a:r>
              <a:rPr lang="zh-CN" altLang="en-US"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Employees must always act in the best interests of the company, and must not use their position or any of the company’s property or information for personal gain, and must not improperly benefit any company or individual other than Risen Energy, or cause damage to the company or its customers. Employees should correctly handle the relationship between personal and company interests in accordance with the company's requirements, avoid conflicts of interest, and have the responsibility to formally inform the company's superiors of any conflicts of interest (actual, potential or perceived conflicts of interest).</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4391887" y="460396"/>
            <a:ext cx="2683748"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Business ethics</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31</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939213" y="1255695"/>
            <a:ext cx="10754937" cy="4247317"/>
          </a:xfrm>
          <a:prstGeom prst="rect">
            <a:avLst/>
          </a:prstGeom>
        </p:spPr>
        <p:txBody>
          <a:bodyPr wrap="square">
            <a:spAutoFit/>
          </a:bodyPr>
          <a:lstStyle/>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Intellectual property</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company respects intellectual property rights and does not engage in or participate in any form of infringement, and takes appropriate measures to ensure and maintain their own intellectual property rights.</a:t>
            </a:r>
          </a:p>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Information security and privacy protection</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Employees should protect business secrets owned by the company and must not use such information for non-business purposes. Any information related to the company's business, which is not in the public domain is regarded as confidential information, and every employee is obliged to keep confidential of the business secrets and confidential information.</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4391887" y="460396"/>
            <a:ext cx="2683748"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Business ethics</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32</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939213" y="1303913"/>
            <a:ext cx="10754937" cy="3785652"/>
          </a:xfrm>
          <a:prstGeom prst="rect">
            <a:avLst/>
          </a:prstGeom>
        </p:spPr>
        <p:txBody>
          <a:bodyPr wrap="square">
            <a:spAutoFit/>
          </a:bodyPr>
          <a:lstStyle/>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Information security and privacy protection</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company will adopt a formal and orderly process to ensure the smooth flow of information, and take corresponding measures to ensure and maintain information security.</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company respects the personal privacy rights of employees and other related parties, strictly abides by laws and regulations and company systems in obtaining, storing, using and disclosing personal information, and takes appropriate measures to protect personal information. </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342910" indent="-342910" algn="just">
              <a:lnSpc>
                <a:spcPct val="150000"/>
              </a:lnSpc>
              <a:buFont typeface="Wingdings" panose="05000000000000000000" pitchFamily="2" charset="2"/>
              <a:buChar char="p"/>
            </a:pP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4391887" y="460396"/>
            <a:ext cx="2683748"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Business ethics</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33</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939213" y="1255695"/>
            <a:ext cx="10754937" cy="3323987"/>
          </a:xfrm>
          <a:prstGeom prst="rect">
            <a:avLst/>
          </a:prstGeom>
        </p:spPr>
        <p:txBody>
          <a:bodyPr wrap="square">
            <a:spAutoFit/>
          </a:bodyPr>
          <a:lstStyle/>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Information disclosure</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company will disclose relevant business activities, structure, financial status and operating performance information in accordance with relevant laws, regulations and regulatory requirements. Ensure the authenticity, accuracy, completeness and timeliness of information disclosure, and must not conceal, forge, or tamper with relevant records, or fabricate, provide, or disclose false reports and related information.</a:t>
            </a:r>
          </a:p>
          <a:p>
            <a:pPr algn="just">
              <a:lnSpc>
                <a:spcPct val="150000"/>
              </a:lnSpc>
            </a:pP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4391887" y="460396"/>
            <a:ext cx="2683748"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Business ethics</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34</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926856" y="1255695"/>
            <a:ext cx="10754937" cy="2862322"/>
          </a:xfrm>
          <a:prstGeom prst="rect">
            <a:avLst/>
          </a:prstGeom>
        </p:spPr>
        <p:txBody>
          <a:bodyPr wrap="square">
            <a:spAutoFit/>
          </a:bodyPr>
          <a:lstStyle/>
          <a:p>
            <a:pPr marL="342910" indent="-342910" algn="just">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Appeals and reports</a:t>
            </a:r>
          </a:p>
          <a:p>
            <a:pPr algn="just">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In order to standardize all aspects of the company’s operations and deal with the opinions and suggestions of employees and other stakeholders in a timely and effective manner, the company has established and disclosed a multi-channel appeal and reporting mechanism, encouraging employees and other stakeholders to report non-compliance</a:t>
            </a:r>
            <a:r>
              <a:rPr lang="en-US" altLang="zh-CN" sz="20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non-anonymously or anonymously. </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4391887" y="460396"/>
            <a:ext cx="2683748"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Business ethics</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t>35</a:t>
            </a:fld>
            <a:endParaRPr lang="zh-CN" altLang="en-US" dirty="0"/>
          </a:p>
        </p:txBody>
      </p:sp>
      <p:sp>
        <p:nvSpPr>
          <p:cNvPr id="18" name="矩形 17"/>
          <p:cNvSpPr/>
          <p:nvPr/>
        </p:nvSpPr>
        <p:spPr>
          <a:xfrm>
            <a:off x="939213" y="1255695"/>
            <a:ext cx="10754937" cy="4247317"/>
          </a:xfrm>
          <a:prstGeom prst="rect">
            <a:avLst/>
          </a:prstGeom>
        </p:spPr>
        <p:txBody>
          <a:bodyPr wrap="square">
            <a:spAutoFit/>
          </a:bodyPr>
          <a:lstStyle/>
          <a:p>
            <a:pPr>
              <a:lnSpc>
                <a:spcPct val="150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company focuses on mutual support and cooperation with local governments (including legislative, administrative and judicial authorities), and actively develops constructive and strategic relationships with the government. The company attaches great importance to taking into account the public interests of the local community, so that the community can benefit from the company's actions. The company earnestly fulfills its social responsibilities, contributes to social and community public welfare undertakings, and shares the fruits of corporate development with the society. In carrying out business activities, avoid infringing on the interests of local communities and the public. The company is willing to listen to the concerns of the local community and actively respond when possible.</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924546" y="460396"/>
            <a:ext cx="3618426" cy="523220"/>
          </a:xfrm>
          <a:prstGeom prst="rect">
            <a:avLst/>
          </a:prstGeom>
        </p:spPr>
        <p:txBody>
          <a:bodyPr wrap="none">
            <a:spAutoFit/>
          </a:bodyPr>
          <a:lstStyle/>
          <a:p>
            <a:pPr algn="ctr"/>
            <a:r>
              <a:rPr lang="en-US" altLang="zh-CN" sz="2800" b="1" dirty="0">
                <a:solidFill>
                  <a:srgbClr val="144196"/>
                </a:solidFill>
                <a:latin typeface="思源黑体 CN Medium" panose="020B0600000000000000" pitchFamily="34" charset="-122"/>
                <a:ea typeface="思源黑体 CN Medium" panose="020B0600000000000000" pitchFamily="34" charset="-122"/>
              </a:rPr>
              <a:t>Contribution to society</a:t>
            </a:r>
            <a:endParaRPr lang="zh-CN" altLang="en-US" sz="2800" b="1" dirty="0">
              <a:solidFill>
                <a:srgbClr val="144196"/>
              </a:solidFill>
              <a:latin typeface="思源黑体 CN Medium" panose="020B0600000000000000" pitchFamily="34" charset="-122"/>
              <a:ea typeface="思源黑体 CN Medium" panose="020B0600000000000000"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077066" y="1041422"/>
            <a:ext cx="7777194" cy="4783486"/>
            <a:chOff x="4414806" y="2088698"/>
            <a:chExt cx="7777194" cy="3165311"/>
          </a:xfrm>
        </p:grpSpPr>
        <p:sp>
          <p:nvSpPr>
            <p:cNvPr id="62" name="矩形 61"/>
            <p:cNvSpPr/>
            <p:nvPr/>
          </p:nvSpPr>
          <p:spPr>
            <a:xfrm>
              <a:off x="4752378" y="2563766"/>
              <a:ext cx="7439622" cy="60944"/>
            </a:xfrm>
            <a:prstGeom prst="rect">
              <a:avLst/>
            </a:pr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grpSp>
          <p:nvGrpSpPr>
            <p:cNvPr id="4" name="组合 3"/>
            <p:cNvGrpSpPr/>
            <p:nvPr/>
          </p:nvGrpSpPr>
          <p:grpSpPr>
            <a:xfrm>
              <a:off x="4414806" y="2088698"/>
              <a:ext cx="5989848" cy="3165311"/>
              <a:chOff x="4217559" y="1188170"/>
              <a:chExt cx="5989848" cy="3165311"/>
            </a:xfrm>
          </p:grpSpPr>
          <p:sp>
            <p:nvSpPr>
              <p:cNvPr id="45" name="矩形 44"/>
              <p:cNvSpPr/>
              <p:nvPr/>
            </p:nvSpPr>
            <p:spPr>
              <a:xfrm>
                <a:off x="4217559" y="1188170"/>
                <a:ext cx="2683748" cy="346223"/>
              </a:xfrm>
              <a:prstGeom prst="rect">
                <a:avLst/>
              </a:prstGeom>
            </p:spPr>
            <p:txBody>
              <a:bodyPr wrap="none">
                <a:spAutoFit/>
              </a:bodyPr>
              <a:lstStyle/>
              <a:p>
                <a:r>
                  <a:rPr lang="en-US" altLang="zh-CN" sz="2800"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  </a:t>
                </a:r>
                <a:r>
                  <a:rPr lang="en-US" altLang="zh-CN" sz="2800" b="1" dirty="0" smtClean="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05 EHS Policy</a:t>
                </a:r>
                <a:endPar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内容占位符 2"/>
              <p:cNvSpPr txBox="1"/>
              <p:nvPr/>
            </p:nvSpPr>
            <p:spPr>
              <a:xfrm>
                <a:off x="4555131" y="1768876"/>
                <a:ext cx="5652276" cy="25846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endParaRPr lang="en-US" altLang="zh-CN"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grpSp>
        <p:nvGrpSpPr>
          <p:cNvPr id="3" name="组合 2"/>
          <p:cNvGrpSpPr/>
          <p:nvPr/>
        </p:nvGrpSpPr>
        <p:grpSpPr>
          <a:xfrm>
            <a:off x="2" y="4029237"/>
            <a:ext cx="12239197" cy="2887759"/>
            <a:chOff x="0" y="3996175"/>
            <a:chExt cx="12217654" cy="2887759"/>
          </a:xfrm>
        </p:grpSpPr>
        <p:grpSp>
          <p:nvGrpSpPr>
            <p:cNvPr id="10" name="组合 9"/>
            <p:cNvGrpSpPr/>
            <p:nvPr/>
          </p:nvGrpSpPr>
          <p:grpSpPr>
            <a:xfrm>
              <a:off x="0" y="3996175"/>
              <a:ext cx="12217654" cy="2887759"/>
              <a:chOff x="39504" y="3600592"/>
              <a:chExt cx="12217654" cy="2887759"/>
            </a:xfrm>
          </p:grpSpPr>
          <p:sp>
            <p:nvSpPr>
              <p:cNvPr id="11" name="矩形 3"/>
              <p:cNvSpPr/>
              <p:nvPr/>
            </p:nvSpPr>
            <p:spPr>
              <a:xfrm>
                <a:off x="39504" y="3600592"/>
                <a:ext cx="12217654" cy="2444223"/>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200793"/>
                  <a:gd name="connsiteY0-42" fmla="*/ 0 h 1855177"/>
                  <a:gd name="connsiteX1-43" fmla="*/ 12200793 w 12200793"/>
                  <a:gd name="connsiteY1-44" fmla="*/ 100675 h 1855177"/>
                  <a:gd name="connsiteX2-45" fmla="*/ 12192000 w 12200793"/>
                  <a:gd name="connsiteY2-46" fmla="*/ 1855177 h 1855177"/>
                  <a:gd name="connsiteX3-47" fmla="*/ 0 w 12200793"/>
                  <a:gd name="connsiteY3-48" fmla="*/ 1855177 h 1855177"/>
                  <a:gd name="connsiteX4-49" fmla="*/ 0 w 12200793"/>
                  <a:gd name="connsiteY4-50" fmla="*/ 0 h 1855177"/>
                  <a:gd name="connsiteX0-51" fmla="*/ 0 w 12218378"/>
                  <a:gd name="connsiteY0-52" fmla="*/ 0 h 2054741"/>
                  <a:gd name="connsiteX1-53" fmla="*/ 12218378 w 12218378"/>
                  <a:gd name="connsiteY1-54" fmla="*/ 300239 h 2054741"/>
                  <a:gd name="connsiteX2-55" fmla="*/ 12209585 w 12218378"/>
                  <a:gd name="connsiteY2-56" fmla="*/ 2054741 h 2054741"/>
                  <a:gd name="connsiteX3-57" fmla="*/ 17585 w 12218378"/>
                  <a:gd name="connsiteY3-58" fmla="*/ 2054741 h 2054741"/>
                  <a:gd name="connsiteX4-59" fmla="*/ 0 w 12218378"/>
                  <a:gd name="connsiteY4-60" fmla="*/ 0 h 2054741"/>
                  <a:gd name="connsiteX0-61" fmla="*/ 0 w 12209585"/>
                  <a:gd name="connsiteY0-62" fmla="*/ 0 h 2054741"/>
                  <a:gd name="connsiteX1-63" fmla="*/ 12200794 w 12209585"/>
                  <a:gd name="connsiteY1-64" fmla="*/ 448064 h 2054741"/>
                  <a:gd name="connsiteX2-65" fmla="*/ 12209585 w 12209585"/>
                  <a:gd name="connsiteY2-66" fmla="*/ 2054741 h 2054741"/>
                  <a:gd name="connsiteX3-67" fmla="*/ 17585 w 12209585"/>
                  <a:gd name="connsiteY3-68" fmla="*/ 2054741 h 2054741"/>
                  <a:gd name="connsiteX4-69" fmla="*/ 0 w 12209585"/>
                  <a:gd name="connsiteY4-70" fmla="*/ 0 h 2054741"/>
                  <a:gd name="connsiteX0-71" fmla="*/ 0 w 12224107"/>
                  <a:gd name="connsiteY0-72" fmla="*/ 0 h 2054741"/>
                  <a:gd name="connsiteX1-73" fmla="*/ 12223815 w 12224107"/>
                  <a:gd name="connsiteY1-74" fmla="*/ 642669 h 2054741"/>
                  <a:gd name="connsiteX2-75" fmla="*/ 12209585 w 12224107"/>
                  <a:gd name="connsiteY2-76" fmla="*/ 2054741 h 2054741"/>
                  <a:gd name="connsiteX3-77" fmla="*/ 17585 w 12224107"/>
                  <a:gd name="connsiteY3-78" fmla="*/ 2054741 h 2054741"/>
                  <a:gd name="connsiteX4-79" fmla="*/ 0 w 12224107"/>
                  <a:gd name="connsiteY4-80" fmla="*/ 0 h 20547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24107" h="2054741">
                    <a:moveTo>
                      <a:pt x="0" y="0"/>
                    </a:moveTo>
                    <a:cubicBezTo>
                      <a:pt x="2094523" y="2086707"/>
                      <a:pt x="8581846" y="1195485"/>
                      <a:pt x="12223815" y="642669"/>
                    </a:cubicBezTo>
                    <a:cubicBezTo>
                      <a:pt x="12226745" y="1178228"/>
                      <a:pt x="12206655" y="1519182"/>
                      <a:pt x="12209585" y="2054741"/>
                    </a:cubicBezTo>
                    <a:lnTo>
                      <a:pt x="17585" y="2054741"/>
                    </a:lnTo>
                    <a:lnTo>
                      <a:pt x="0" y="0"/>
                    </a:lnTo>
                    <a:close/>
                  </a:path>
                </a:pathLst>
              </a:cu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矩形 3"/>
              <p:cNvSpPr/>
              <p:nvPr/>
            </p:nvSpPr>
            <p:spPr>
              <a:xfrm>
                <a:off x="39504" y="4516166"/>
                <a:ext cx="12185467" cy="1881104"/>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192000"/>
                  <a:gd name="connsiteY0-42" fmla="*/ 1758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0 w 12192000"/>
                  <a:gd name="connsiteY4-50" fmla="*/ 17585 h 1872762"/>
                  <a:gd name="connsiteX0-51" fmla="*/ 0 w 12218377"/>
                  <a:gd name="connsiteY0-52" fmla="*/ 0 h 1855177"/>
                  <a:gd name="connsiteX1-53" fmla="*/ 12218377 w 12218377"/>
                  <a:gd name="connsiteY1-54" fmla="*/ 100675 h 1855177"/>
                  <a:gd name="connsiteX2-55" fmla="*/ 12192000 w 12218377"/>
                  <a:gd name="connsiteY2-56" fmla="*/ 1855177 h 1855177"/>
                  <a:gd name="connsiteX3-57" fmla="*/ 0 w 12218377"/>
                  <a:gd name="connsiteY3-58" fmla="*/ 1855177 h 1855177"/>
                  <a:gd name="connsiteX4-59" fmla="*/ 0 w 12218377"/>
                  <a:gd name="connsiteY4-60" fmla="*/ 0 h 1855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8377" h="1855177">
                    <a:moveTo>
                      <a:pt x="0" y="0"/>
                    </a:moveTo>
                    <a:cubicBezTo>
                      <a:pt x="2094523" y="2086707"/>
                      <a:pt x="8743462" y="320884"/>
                      <a:pt x="12218377" y="100675"/>
                    </a:cubicBezTo>
                    <a:lnTo>
                      <a:pt x="12192000" y="1855177"/>
                    </a:lnTo>
                    <a:lnTo>
                      <a:pt x="0" y="1855177"/>
                    </a:lnTo>
                    <a:lnTo>
                      <a:pt x="0" y="0"/>
                    </a:lnTo>
                    <a:close/>
                  </a:path>
                </a:pathLst>
              </a:cu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矩形 3"/>
              <p:cNvSpPr/>
              <p:nvPr/>
            </p:nvSpPr>
            <p:spPr>
              <a:xfrm>
                <a:off x="39504" y="4260602"/>
                <a:ext cx="12217654" cy="2227749"/>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209487"/>
                  <a:gd name="connsiteY0-32" fmla="*/ 594104 h 1872762"/>
                  <a:gd name="connsiteX1-33" fmla="*/ 12209487 w 12209487"/>
                  <a:gd name="connsiteY1-34" fmla="*/ 0 h 1872762"/>
                  <a:gd name="connsiteX2-35" fmla="*/ 12209487 w 12209487"/>
                  <a:gd name="connsiteY2-36" fmla="*/ 1872762 h 1872762"/>
                  <a:gd name="connsiteX3-37" fmla="*/ 17487 w 12209487"/>
                  <a:gd name="connsiteY3-38" fmla="*/ 1872762 h 1872762"/>
                  <a:gd name="connsiteX4-39" fmla="*/ 0 w 12209487"/>
                  <a:gd name="connsiteY4-40" fmla="*/ 594104 h 1872762"/>
                  <a:gd name="connsiteX0-41" fmla="*/ 8743 w 12192000"/>
                  <a:gd name="connsiteY0-42" fmla="*/ 42410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8743 w 12192000"/>
                  <a:gd name="connsiteY4-50" fmla="*/ 424105 h 1872762"/>
                  <a:gd name="connsiteX0-51" fmla="*/ 8743 w 12192000"/>
                  <a:gd name="connsiteY0-52" fmla="*/ 424105 h 1872762"/>
                  <a:gd name="connsiteX1-53" fmla="*/ 12192000 w 12192000"/>
                  <a:gd name="connsiteY1-54" fmla="*/ 0 h 1872762"/>
                  <a:gd name="connsiteX2-55" fmla="*/ 12192000 w 12192000"/>
                  <a:gd name="connsiteY2-56" fmla="*/ 1872762 h 1872762"/>
                  <a:gd name="connsiteX3-57" fmla="*/ 0 w 12192000"/>
                  <a:gd name="connsiteY3-58" fmla="*/ 1872762 h 1872762"/>
                  <a:gd name="connsiteX4-59" fmla="*/ 8743 w 12192000"/>
                  <a:gd name="connsiteY4-60" fmla="*/ 424105 h 18727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1872762">
                    <a:moveTo>
                      <a:pt x="8743" y="424105"/>
                    </a:moveTo>
                    <a:cubicBezTo>
                      <a:pt x="2689077" y="2126466"/>
                      <a:pt x="8128000" y="5862"/>
                      <a:pt x="12192000" y="0"/>
                    </a:cubicBezTo>
                    <a:lnTo>
                      <a:pt x="12192000" y="1872762"/>
                    </a:lnTo>
                    <a:lnTo>
                      <a:pt x="0" y="1872762"/>
                    </a:lnTo>
                    <a:cubicBezTo>
                      <a:pt x="2914" y="1389876"/>
                      <a:pt x="5829" y="906991"/>
                      <a:pt x="8743" y="4241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2" name="矩形 1"/>
            <p:cNvSpPr/>
            <p:nvPr/>
          </p:nvSpPr>
          <p:spPr>
            <a:xfrm>
              <a:off x="4477305" y="6546036"/>
              <a:ext cx="3288693" cy="276999"/>
            </a:xfrm>
            <a:prstGeom prst="rect">
              <a:avLst/>
            </a:prstGeom>
          </p:spPr>
          <p:txBody>
            <a:bodyPr wrap="none">
              <a:spAutoFit/>
            </a:bodyPr>
            <a:lstStyle/>
            <a:p>
              <a:pPr algn="ctr"/>
              <a:r>
                <a:rPr lang="en-US" altLang="zh-CN" sz="1200" dirty="0">
                  <a:sym typeface="+mn-ea"/>
                </a:rPr>
                <a:t>© </a:t>
              </a:r>
              <a:r>
                <a:rPr lang="zh-CN" altLang="en-US" sz="1200" dirty="0">
                  <a:sym typeface="+mn-ea"/>
                </a:rPr>
                <a:t>RISEN ENERGY CO., LTD</a:t>
              </a:r>
              <a:r>
                <a:rPr lang="en-US" altLang="zh-CN" sz="1200" dirty="0">
                  <a:sym typeface="+mn-ea"/>
                </a:rPr>
                <a:t>.</a:t>
              </a: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sym typeface="+mn-ea"/>
                </a:rPr>
                <a:t> </a:t>
              </a:r>
              <a:r>
                <a:rPr lang="en-US" altLang="zh-CN" sz="1200" dirty="0">
                  <a:sym typeface="+mn-ea"/>
                </a:rPr>
                <a:t>All Rights Reserved</a:t>
              </a:r>
              <a:endPar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6872" y="6121145"/>
            <a:ext cx="1580801" cy="478166"/>
          </a:xfrm>
          <a:prstGeom prst="rect">
            <a:avLst/>
          </a:prstGeom>
        </p:spPr>
      </p:pic>
    </p:spTree>
    <p:extLst>
      <p:ext uri="{BB962C8B-B14F-4D97-AF65-F5344CB8AC3E}">
        <p14:creationId xmlns:p14="http://schemas.microsoft.com/office/powerpoint/2010/main" val="3794887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t>37</a:t>
            </a:fld>
            <a:endParaRPr lang="zh-CN" altLang="en-US" dirty="0"/>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4832007" y="460396"/>
            <a:ext cx="1803507" cy="523220"/>
          </a:xfrm>
          <a:prstGeom prst="rect">
            <a:avLst/>
          </a:prstGeom>
        </p:spPr>
        <p:txBody>
          <a:bodyPr wrap="none">
            <a:spAutoFit/>
          </a:bodyPr>
          <a:lstStyle/>
          <a:p>
            <a:pPr algn="ctr"/>
            <a:r>
              <a:rPr lang="en-US" altLang="zh-CN" sz="2800" b="1" dirty="0" smtClean="0">
                <a:solidFill>
                  <a:srgbClr val="144196"/>
                </a:solidFill>
                <a:latin typeface="思源黑体 CN Medium" panose="020B0600000000000000" pitchFamily="34" charset="-122"/>
                <a:ea typeface="思源黑体 CN Medium" panose="020B0600000000000000" pitchFamily="34" charset="-122"/>
              </a:rPr>
              <a:t>EHS Policy</a:t>
            </a:r>
            <a:endParaRPr lang="zh-CN" altLang="en-US" sz="2800" b="1" dirty="0">
              <a:solidFill>
                <a:srgbClr val="144196"/>
              </a:solidFill>
              <a:latin typeface="思源黑体 CN Medium" panose="020B0600000000000000" pitchFamily="34" charset="-122"/>
              <a:ea typeface="思源黑体 CN Medium" panose="020B0600000000000000" pitchFamily="34"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
        <p:nvSpPr>
          <p:cNvPr id="20" name="文本框 19"/>
          <p:cNvSpPr txBox="1"/>
          <p:nvPr/>
        </p:nvSpPr>
        <p:spPr>
          <a:xfrm>
            <a:off x="267736" y="3125410"/>
            <a:ext cx="3676888" cy="715581"/>
          </a:xfrm>
          <a:prstGeom prst="rect">
            <a:avLst/>
          </a:prstGeom>
          <a:noFill/>
        </p:spPr>
        <p:txBody>
          <a:bodyPr wrap="square" rtlCol="0">
            <a:spAutoFit/>
          </a:bodyPr>
          <a:lstStyle/>
          <a:p>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安全优先</a:t>
            </a:r>
            <a:r>
              <a:rPr lang="en-US" altLang="zh-CN" sz="2025"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生命至上</a:t>
            </a:r>
            <a:r>
              <a:rPr lang="en-US" altLang="zh-CN" sz="2025"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合规守法</a:t>
            </a:r>
            <a:r>
              <a:rPr lang="en-US" altLang="zh-CN" sz="2025"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绿色发展  全员参与  追求卓越</a:t>
            </a:r>
          </a:p>
        </p:txBody>
      </p:sp>
      <p:sp>
        <p:nvSpPr>
          <p:cNvPr id="23" name="文本框 22"/>
          <p:cNvSpPr txBox="1"/>
          <p:nvPr/>
        </p:nvSpPr>
        <p:spPr>
          <a:xfrm>
            <a:off x="354734" y="2295314"/>
            <a:ext cx="3676888" cy="403957"/>
          </a:xfrm>
          <a:prstGeom prst="rect">
            <a:avLst/>
          </a:prstGeom>
          <a:noFill/>
        </p:spPr>
        <p:txBody>
          <a:bodyPr wrap="square" rtlCol="0">
            <a:spAutoFit/>
          </a:bodyPr>
          <a:lstStyle/>
          <a:p>
            <a:pPr algn="ctr"/>
            <a:r>
              <a:rPr lang="en-US" sz="2025" b="1" dirty="0">
                <a:solidFill>
                  <a:schemeClr val="bg1"/>
                </a:solidFill>
                <a:latin typeface="微软雅黑" panose="020B0503020204020204" charset="-122"/>
                <a:ea typeface="微软雅黑" panose="020B0503020204020204" charset="-122"/>
                <a:cs typeface="微软雅黑" panose="020B0503020204020204" charset="-122"/>
              </a:rPr>
              <a:t>EHS</a:t>
            </a:r>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2025" b="1" dirty="0">
                <a:solidFill>
                  <a:schemeClr val="bg1"/>
                </a:solidFill>
                <a:latin typeface="微软雅黑" panose="020B0503020204020204" charset="-122"/>
                <a:ea typeface="微软雅黑" panose="020B0503020204020204" charset="-122"/>
                <a:cs typeface="微软雅黑" panose="020B0503020204020204" charset="-122"/>
              </a:rPr>
              <a:t>Policy</a:t>
            </a:r>
            <a:endParaRPr lang="zh-CN" altLang="en-US" sz="2025"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6" name="文本框 25"/>
          <p:cNvSpPr txBox="1"/>
          <p:nvPr/>
        </p:nvSpPr>
        <p:spPr>
          <a:xfrm>
            <a:off x="354734" y="1223563"/>
            <a:ext cx="11631716" cy="5016758"/>
          </a:xfrm>
          <a:prstGeom prst="rect">
            <a:avLst/>
          </a:prstGeom>
          <a:noFill/>
        </p:spPr>
        <p:txBody>
          <a:bodyPr wrap="square" rtlCol="0">
            <a:spAutoFit/>
          </a:bodyPr>
          <a:lstStyle/>
          <a:p>
            <a:pPr marL="285750" indent="-285750" algn="just" fontAlgn="auto">
              <a:lnSpc>
                <a:spcPct val="200000"/>
              </a:lnSpc>
              <a:buFont typeface="Wingdings" panose="05000000000000000000" charset="0"/>
              <a:buChar char="p"/>
            </a:pPr>
            <a:r>
              <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In the operation activities of the whole group, we always put safety in </a:t>
            </a:r>
            <a:r>
              <a:rPr lang="en-US" altLang="zh-CN" sz="2000" b="1" dirty="0" smtClean="0">
                <a:latin typeface="Arial Unicode MS" panose="020B0604020202020204" pitchFamily="34" charset="-122"/>
                <a:ea typeface="Arial Unicode MS" panose="020B0604020202020204" pitchFamily="34" charset="-122"/>
                <a:cs typeface="Arial Unicode MS" panose="020B0604020202020204" pitchFamily="34" charset="-122"/>
              </a:rPr>
              <a:t>priority </a:t>
            </a:r>
            <a:r>
              <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and implement the principle of safety </a:t>
            </a:r>
            <a:r>
              <a:rPr lang="en-US" altLang="zh-CN" sz="2000" b="1" dirty="0" smtClean="0">
                <a:latin typeface="Arial Unicode MS" panose="020B0604020202020204" pitchFamily="34" charset="-122"/>
                <a:ea typeface="Arial Unicode MS" panose="020B0604020202020204" pitchFamily="34" charset="-122"/>
                <a:cs typeface="Arial Unicode MS" panose="020B0604020202020204" pitchFamily="34" charset="-122"/>
              </a:rPr>
              <a:t>first. </a:t>
            </a:r>
            <a:r>
              <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We firmly adhere to this </a:t>
            </a:r>
            <a:r>
              <a:rPr lang="en-US" altLang="zh-CN" sz="2000" b="1" dirty="0" smtClean="0">
                <a:latin typeface="Arial Unicode MS" panose="020B0604020202020204" pitchFamily="34" charset="-122"/>
                <a:ea typeface="Arial Unicode MS" panose="020B0604020202020204" pitchFamily="34" charset="-122"/>
                <a:cs typeface="Arial Unicode MS" panose="020B0604020202020204" pitchFamily="34" charset="-122"/>
              </a:rPr>
              <a:t>concept.</a:t>
            </a:r>
          </a:p>
          <a:p>
            <a:pPr marL="285750" indent="-285750" algn="just">
              <a:lnSpc>
                <a:spcPct val="200000"/>
              </a:lnSpc>
              <a:buFont typeface="Wingdings" panose="05000000000000000000" charset="0"/>
              <a:buChar char="p"/>
            </a:pPr>
            <a:r>
              <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Employees are our </a:t>
            </a:r>
            <a:r>
              <a:rPr lang="en-US" altLang="zh-CN" sz="2000" b="1" dirty="0" smtClean="0">
                <a:latin typeface="Arial Unicode MS" panose="020B0604020202020204" pitchFamily="34" charset="-122"/>
                <a:ea typeface="Arial Unicode MS" panose="020B0604020202020204" pitchFamily="34" charset="-122"/>
                <a:cs typeface="Arial Unicode MS" panose="020B0604020202020204" pitchFamily="34" charset="-122"/>
              </a:rPr>
              <a:t>most valuable assets. </a:t>
            </a:r>
            <a:r>
              <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It is our consistent purpose to create a good working environment for employees and protect their health and safety.</a:t>
            </a:r>
            <a:endParaRPr lang="zh-CN" altLang="en-US" sz="20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gn="just">
              <a:lnSpc>
                <a:spcPct val="200000"/>
              </a:lnSpc>
              <a:buFont typeface="Wingdings" panose="05000000000000000000" charset="0"/>
              <a:buChar char="p"/>
            </a:pPr>
            <a:r>
              <a:rPr lang="en-US" altLang="zh-CN" sz="2000" b="1" dirty="0" smtClean="0">
                <a:latin typeface="Arial Unicode MS" panose="020B0604020202020204" pitchFamily="34" charset="-122"/>
                <a:ea typeface="Arial Unicode MS" panose="020B0604020202020204" pitchFamily="34" charset="-122"/>
                <a:cs typeface="Arial Unicode MS" panose="020B0604020202020204" pitchFamily="34" charset="-122"/>
              </a:rPr>
              <a:t>Adhere </a:t>
            </a:r>
            <a:r>
              <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to the culture of compliance, and promise to resolutely implement national regulations and standards in environmental protection, safety, fire protection, occupational health and other fields, and take compliance as the criterion.</a:t>
            </a:r>
            <a:endParaRPr lang="zh-CN" altLang="zh-CN" sz="20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gn="just" fontAlgn="auto">
              <a:lnSpc>
                <a:spcPct val="200000"/>
              </a:lnSpc>
              <a:buFont typeface="Wingdings" panose="05000000000000000000" charset="0"/>
              <a:buChar char="p"/>
            </a:pPr>
            <a:endParaRPr lang="zh-CN" altLang="en-US" sz="20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spTree>
    <p:extLst>
      <p:ext uri="{BB962C8B-B14F-4D97-AF65-F5344CB8AC3E}">
        <p14:creationId xmlns:p14="http://schemas.microsoft.com/office/powerpoint/2010/main" val="3884370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t>38</a:t>
            </a:fld>
            <a:endParaRPr lang="zh-CN" altLang="en-US" dirty="0"/>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4832007" y="460396"/>
            <a:ext cx="1803507" cy="523220"/>
          </a:xfrm>
          <a:prstGeom prst="rect">
            <a:avLst/>
          </a:prstGeom>
        </p:spPr>
        <p:txBody>
          <a:bodyPr wrap="none">
            <a:spAutoFit/>
          </a:bodyPr>
          <a:lstStyle/>
          <a:p>
            <a:pPr algn="ctr"/>
            <a:r>
              <a:rPr lang="en-US" altLang="zh-CN" sz="2800" b="1" dirty="0" smtClean="0">
                <a:solidFill>
                  <a:srgbClr val="144196"/>
                </a:solidFill>
                <a:latin typeface="思源黑体 CN Medium" panose="020B0600000000000000" pitchFamily="34" charset="-122"/>
                <a:ea typeface="思源黑体 CN Medium" panose="020B0600000000000000" pitchFamily="34" charset="-122"/>
              </a:rPr>
              <a:t>EHS Policy</a:t>
            </a:r>
            <a:endParaRPr lang="zh-CN" altLang="en-US" sz="2800" b="1" dirty="0">
              <a:solidFill>
                <a:srgbClr val="144196"/>
              </a:solidFill>
              <a:latin typeface="思源黑体 CN Medium" panose="020B0600000000000000" pitchFamily="34" charset="-122"/>
              <a:ea typeface="思源黑体 CN Medium" panose="020B0600000000000000"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
        <p:nvSpPr>
          <p:cNvPr id="20" name="文本框 19"/>
          <p:cNvSpPr txBox="1"/>
          <p:nvPr/>
        </p:nvSpPr>
        <p:spPr>
          <a:xfrm>
            <a:off x="267736" y="3125410"/>
            <a:ext cx="3676888" cy="715581"/>
          </a:xfrm>
          <a:prstGeom prst="rect">
            <a:avLst/>
          </a:prstGeom>
          <a:noFill/>
        </p:spPr>
        <p:txBody>
          <a:bodyPr wrap="square" rtlCol="0">
            <a:spAutoFit/>
          </a:bodyPr>
          <a:lstStyle/>
          <a:p>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安全优先</a:t>
            </a:r>
            <a:r>
              <a:rPr lang="en-US" altLang="zh-CN" sz="2025"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生命至上</a:t>
            </a:r>
            <a:r>
              <a:rPr lang="en-US" altLang="zh-CN" sz="2025"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合规守法</a:t>
            </a:r>
            <a:r>
              <a:rPr lang="en-US" altLang="zh-CN" sz="2025"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绿色发展  全员参与  追求卓越</a:t>
            </a:r>
          </a:p>
        </p:txBody>
      </p:sp>
      <p:sp>
        <p:nvSpPr>
          <p:cNvPr id="23" name="文本框 22"/>
          <p:cNvSpPr txBox="1"/>
          <p:nvPr/>
        </p:nvSpPr>
        <p:spPr>
          <a:xfrm>
            <a:off x="354734" y="2295314"/>
            <a:ext cx="3676888" cy="403957"/>
          </a:xfrm>
          <a:prstGeom prst="rect">
            <a:avLst/>
          </a:prstGeom>
          <a:noFill/>
        </p:spPr>
        <p:txBody>
          <a:bodyPr wrap="square" rtlCol="0">
            <a:spAutoFit/>
          </a:bodyPr>
          <a:lstStyle/>
          <a:p>
            <a:pPr algn="ctr"/>
            <a:r>
              <a:rPr lang="en-US" sz="2025" b="1" dirty="0">
                <a:solidFill>
                  <a:schemeClr val="bg1"/>
                </a:solidFill>
                <a:latin typeface="微软雅黑" panose="020B0503020204020204" charset="-122"/>
                <a:ea typeface="微软雅黑" panose="020B0503020204020204" charset="-122"/>
                <a:cs typeface="微软雅黑" panose="020B0503020204020204" charset="-122"/>
              </a:rPr>
              <a:t>EHS</a:t>
            </a:r>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2025" b="1" dirty="0">
                <a:solidFill>
                  <a:schemeClr val="bg1"/>
                </a:solidFill>
                <a:latin typeface="微软雅黑" panose="020B0503020204020204" charset="-122"/>
                <a:ea typeface="微软雅黑" panose="020B0503020204020204" charset="-122"/>
                <a:cs typeface="微软雅黑" panose="020B0503020204020204" charset="-122"/>
              </a:rPr>
              <a:t>Policy</a:t>
            </a:r>
            <a:endParaRPr lang="zh-CN" altLang="en-US" sz="2025"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6" name="文本框 25"/>
          <p:cNvSpPr txBox="1"/>
          <p:nvPr/>
        </p:nvSpPr>
        <p:spPr>
          <a:xfrm>
            <a:off x="354734" y="1384596"/>
            <a:ext cx="11631716" cy="3785652"/>
          </a:xfrm>
          <a:prstGeom prst="rect">
            <a:avLst/>
          </a:prstGeom>
          <a:noFill/>
        </p:spPr>
        <p:txBody>
          <a:bodyPr wrap="square" rtlCol="0">
            <a:spAutoFit/>
          </a:bodyPr>
          <a:lstStyle/>
          <a:p>
            <a:pPr marL="285750" indent="-285750" algn="just">
              <a:lnSpc>
                <a:spcPct val="200000"/>
              </a:lnSpc>
              <a:buFont typeface="Wingdings" panose="05000000000000000000" charset="0"/>
              <a:buChar char="p"/>
            </a:pPr>
            <a:r>
              <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Adhere to the principles of energy conservation, environmental protection and low carbon in commercial activities, promote carbon reduction and consumption reduction, and achieve green and sustainable development.</a:t>
            </a:r>
          </a:p>
          <a:p>
            <a:pPr marL="285750" indent="-285750" algn="just">
              <a:lnSpc>
                <a:spcPct val="200000"/>
              </a:lnSpc>
              <a:buFont typeface="Wingdings" panose="05000000000000000000" charset="0"/>
              <a:buChar char="p"/>
            </a:pPr>
            <a:r>
              <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Through continuous input of EHS requirements, strengthen risk prevention, protect the vital interests of shareholders, employees </a:t>
            </a:r>
            <a:r>
              <a:rPr lang="en-US" altLang="zh-CN" sz="2000" b="1" dirty="0" smtClean="0">
                <a:latin typeface="Arial Unicode MS" panose="020B0604020202020204" pitchFamily="34" charset="-122"/>
                <a:ea typeface="Arial Unicode MS" panose="020B0604020202020204" pitchFamily="34" charset="-122"/>
                <a:cs typeface="Arial Unicode MS" panose="020B0604020202020204" pitchFamily="34" charset="-122"/>
              </a:rPr>
              <a:t>and other </a:t>
            </a:r>
            <a:r>
              <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interested parties, and achieve a win-win situation for all parties</a:t>
            </a:r>
            <a:r>
              <a:rPr lang="en-US" altLang="zh-CN" sz="2000"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p>
        </p:txBody>
      </p:sp>
    </p:spTree>
    <p:extLst>
      <p:ext uri="{BB962C8B-B14F-4D97-AF65-F5344CB8AC3E}">
        <p14:creationId xmlns:p14="http://schemas.microsoft.com/office/powerpoint/2010/main" val="2301716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t>39</a:t>
            </a:fld>
            <a:endParaRPr lang="zh-CN" altLang="en-US" dirty="0"/>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4832007" y="460396"/>
            <a:ext cx="1803507" cy="523220"/>
          </a:xfrm>
          <a:prstGeom prst="rect">
            <a:avLst/>
          </a:prstGeom>
        </p:spPr>
        <p:txBody>
          <a:bodyPr wrap="none">
            <a:spAutoFit/>
          </a:bodyPr>
          <a:lstStyle/>
          <a:p>
            <a:pPr algn="ctr"/>
            <a:r>
              <a:rPr lang="en-US" altLang="zh-CN" sz="2800" b="1" dirty="0" smtClean="0">
                <a:solidFill>
                  <a:srgbClr val="144196"/>
                </a:solidFill>
                <a:latin typeface="思源黑体 CN Medium" panose="020B0600000000000000" pitchFamily="34" charset="-122"/>
                <a:ea typeface="思源黑体 CN Medium" panose="020B0600000000000000" pitchFamily="34" charset="-122"/>
              </a:rPr>
              <a:t>EHS Policy</a:t>
            </a:r>
            <a:endParaRPr lang="zh-CN" altLang="en-US" sz="2800" b="1" dirty="0">
              <a:solidFill>
                <a:srgbClr val="144196"/>
              </a:solidFill>
              <a:latin typeface="思源黑体 CN Medium" panose="020B0600000000000000" pitchFamily="34" charset="-122"/>
              <a:ea typeface="思源黑体 CN Medium" panose="020B0600000000000000" pitchFamily="34"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
        <p:nvSpPr>
          <p:cNvPr id="20" name="文本框 19"/>
          <p:cNvSpPr txBox="1"/>
          <p:nvPr/>
        </p:nvSpPr>
        <p:spPr>
          <a:xfrm>
            <a:off x="267736" y="3125410"/>
            <a:ext cx="3676888" cy="715581"/>
          </a:xfrm>
          <a:prstGeom prst="rect">
            <a:avLst/>
          </a:prstGeom>
          <a:noFill/>
        </p:spPr>
        <p:txBody>
          <a:bodyPr wrap="square" rtlCol="0">
            <a:spAutoFit/>
          </a:bodyPr>
          <a:lstStyle/>
          <a:p>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安全优先</a:t>
            </a:r>
            <a:r>
              <a:rPr lang="en-US" altLang="zh-CN" sz="2025"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生命至上</a:t>
            </a:r>
            <a:r>
              <a:rPr lang="en-US" altLang="zh-CN" sz="2025"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合规守法</a:t>
            </a:r>
            <a:r>
              <a:rPr lang="en-US" altLang="zh-CN" sz="2025"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绿色发展  全员参与  追求卓越</a:t>
            </a:r>
          </a:p>
        </p:txBody>
      </p:sp>
      <p:sp>
        <p:nvSpPr>
          <p:cNvPr id="23" name="文本框 22"/>
          <p:cNvSpPr txBox="1"/>
          <p:nvPr/>
        </p:nvSpPr>
        <p:spPr>
          <a:xfrm>
            <a:off x="354734" y="2295314"/>
            <a:ext cx="3676888" cy="403957"/>
          </a:xfrm>
          <a:prstGeom prst="rect">
            <a:avLst/>
          </a:prstGeom>
          <a:noFill/>
        </p:spPr>
        <p:txBody>
          <a:bodyPr wrap="square" rtlCol="0">
            <a:spAutoFit/>
          </a:bodyPr>
          <a:lstStyle/>
          <a:p>
            <a:pPr algn="ctr"/>
            <a:r>
              <a:rPr lang="en-US" sz="2025" b="1" dirty="0">
                <a:solidFill>
                  <a:schemeClr val="bg1"/>
                </a:solidFill>
                <a:latin typeface="微软雅黑" panose="020B0503020204020204" charset="-122"/>
                <a:ea typeface="微软雅黑" panose="020B0503020204020204" charset="-122"/>
                <a:cs typeface="微软雅黑" panose="020B0503020204020204" charset="-122"/>
              </a:rPr>
              <a:t>EHS</a:t>
            </a:r>
            <a:r>
              <a:rPr lang="zh-CN" altLang="en-US" sz="2025"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2025" b="1" dirty="0">
                <a:solidFill>
                  <a:schemeClr val="bg1"/>
                </a:solidFill>
                <a:latin typeface="微软雅黑" panose="020B0503020204020204" charset="-122"/>
                <a:ea typeface="微软雅黑" panose="020B0503020204020204" charset="-122"/>
                <a:cs typeface="微软雅黑" panose="020B0503020204020204" charset="-122"/>
              </a:rPr>
              <a:t>Policy</a:t>
            </a:r>
            <a:endParaRPr lang="zh-CN" altLang="en-US" sz="2025"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6" name="文本框 25"/>
          <p:cNvSpPr txBox="1"/>
          <p:nvPr/>
        </p:nvSpPr>
        <p:spPr>
          <a:xfrm>
            <a:off x="354734" y="1384596"/>
            <a:ext cx="11631716" cy="5016758"/>
          </a:xfrm>
          <a:prstGeom prst="rect">
            <a:avLst/>
          </a:prstGeom>
          <a:noFill/>
        </p:spPr>
        <p:txBody>
          <a:bodyPr wrap="square" rtlCol="0">
            <a:spAutoFit/>
          </a:bodyPr>
          <a:lstStyle/>
          <a:p>
            <a:pPr marL="285750" indent="-285750" algn="just">
              <a:lnSpc>
                <a:spcPct val="200000"/>
              </a:lnSpc>
              <a:buFont typeface="Wingdings" panose="05000000000000000000" charset="0"/>
              <a:buChar char="p"/>
            </a:pPr>
            <a:r>
              <a:rPr lang="en-US" altLang="zh-CN" sz="2000" b="1" dirty="0" smtClean="0">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participation of employees is crucial to EHS related activities and policy revision. We promise to build an enterprise safety culture with full participation and to establish an excellent EHS management system to promote continuous improvement</a:t>
            </a:r>
            <a:r>
              <a:rPr lang="en-US" altLang="zh-CN" sz="2000"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p>
          <a:p>
            <a:pPr marL="285750" indent="-285750" algn="just">
              <a:lnSpc>
                <a:spcPct val="200000"/>
              </a:lnSpc>
              <a:buFont typeface="Wingdings" panose="05000000000000000000" charset="0"/>
              <a:buChar char="p"/>
            </a:pPr>
            <a:r>
              <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Continuously organize relevant parties and employees to participate in environmental management training and drills, so that they can understand the environmental factors and protection measures of this work link, and achieve the effect of working together to reduce environmental </a:t>
            </a:r>
            <a:r>
              <a:rPr lang="en-US" altLang="zh-CN" sz="2000" b="1" dirty="0" smtClean="0">
                <a:latin typeface="Arial Unicode MS" panose="020B0604020202020204" pitchFamily="34" charset="-122"/>
                <a:ea typeface="Arial Unicode MS" panose="020B0604020202020204" pitchFamily="34" charset="-122"/>
                <a:cs typeface="Arial Unicode MS" panose="020B0604020202020204" pitchFamily="34" charset="-122"/>
              </a:rPr>
              <a:t>impact.</a:t>
            </a:r>
            <a:endParaRPr lang="zh-CN" altLang="en-US" sz="20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gn="just">
              <a:lnSpc>
                <a:spcPct val="200000"/>
              </a:lnSpc>
              <a:buFont typeface="Wingdings" panose="05000000000000000000" charset="0"/>
              <a:buChar char="p"/>
            </a:pPr>
            <a:endPar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gn="just">
              <a:lnSpc>
                <a:spcPct val="200000"/>
              </a:lnSpc>
              <a:buFont typeface="Wingdings" panose="05000000000000000000" charset="0"/>
              <a:buChar char="p"/>
            </a:pPr>
            <a:endPar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58665"/>
            <a:ext cx="12192000" cy="2499337"/>
          </a:xfrm>
          <a:prstGeom prst="rect">
            <a:avLst/>
          </a:prstGeom>
        </p:spPr>
      </p:pic>
    </p:spTree>
    <p:extLst>
      <p:ext uri="{BB962C8B-B14F-4D97-AF65-F5344CB8AC3E}">
        <p14:creationId xmlns:p14="http://schemas.microsoft.com/office/powerpoint/2010/main" val="3391137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8" y="0"/>
            <a:ext cx="12282311" cy="6908800"/>
          </a:xfrm>
          <a:prstGeom prst="rect">
            <a:avLst/>
          </a:prstGeom>
        </p:spPr>
      </p:pic>
      <p:grpSp>
        <p:nvGrpSpPr>
          <p:cNvPr id="18" name="组合 17"/>
          <p:cNvGrpSpPr/>
          <p:nvPr/>
        </p:nvGrpSpPr>
        <p:grpSpPr>
          <a:xfrm>
            <a:off x="-32328" y="3036602"/>
            <a:ext cx="12282311" cy="4026529"/>
            <a:chOff x="28965" y="2263347"/>
            <a:chExt cx="12282311" cy="5230448"/>
          </a:xfrm>
          <a:effectLst>
            <a:reflection endPos="65000" dist="50800" dir="5400000" sy="-100000" algn="bl" rotWithShape="0"/>
          </a:effectLst>
        </p:grpSpPr>
        <p:sp>
          <p:nvSpPr>
            <p:cNvPr id="19" name="矩形 18"/>
            <p:cNvSpPr/>
            <p:nvPr/>
          </p:nvSpPr>
          <p:spPr>
            <a:xfrm>
              <a:off x="28965" y="5116372"/>
              <a:ext cx="12282311" cy="2377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zh-CN" altLang="en-US">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20" name="组合 19"/>
            <p:cNvGrpSpPr/>
            <p:nvPr/>
          </p:nvGrpSpPr>
          <p:grpSpPr>
            <a:xfrm>
              <a:off x="28965" y="2263347"/>
              <a:ext cx="12282311" cy="2887759"/>
              <a:chOff x="39504" y="3600592"/>
              <a:chExt cx="12282311" cy="2887759"/>
            </a:xfrm>
          </p:grpSpPr>
          <p:sp>
            <p:nvSpPr>
              <p:cNvPr id="21" name="矩形 3"/>
              <p:cNvSpPr/>
              <p:nvPr/>
            </p:nvSpPr>
            <p:spPr>
              <a:xfrm>
                <a:off x="39504" y="3600592"/>
                <a:ext cx="12217654" cy="2444223"/>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200793"/>
                  <a:gd name="connsiteY0-42" fmla="*/ 0 h 1855177"/>
                  <a:gd name="connsiteX1-43" fmla="*/ 12200793 w 12200793"/>
                  <a:gd name="connsiteY1-44" fmla="*/ 100675 h 1855177"/>
                  <a:gd name="connsiteX2-45" fmla="*/ 12192000 w 12200793"/>
                  <a:gd name="connsiteY2-46" fmla="*/ 1855177 h 1855177"/>
                  <a:gd name="connsiteX3-47" fmla="*/ 0 w 12200793"/>
                  <a:gd name="connsiteY3-48" fmla="*/ 1855177 h 1855177"/>
                  <a:gd name="connsiteX4-49" fmla="*/ 0 w 12200793"/>
                  <a:gd name="connsiteY4-50" fmla="*/ 0 h 1855177"/>
                  <a:gd name="connsiteX0-51" fmla="*/ 0 w 12218378"/>
                  <a:gd name="connsiteY0-52" fmla="*/ 0 h 2054741"/>
                  <a:gd name="connsiteX1-53" fmla="*/ 12218378 w 12218378"/>
                  <a:gd name="connsiteY1-54" fmla="*/ 300239 h 2054741"/>
                  <a:gd name="connsiteX2-55" fmla="*/ 12209585 w 12218378"/>
                  <a:gd name="connsiteY2-56" fmla="*/ 2054741 h 2054741"/>
                  <a:gd name="connsiteX3-57" fmla="*/ 17585 w 12218378"/>
                  <a:gd name="connsiteY3-58" fmla="*/ 2054741 h 2054741"/>
                  <a:gd name="connsiteX4-59" fmla="*/ 0 w 12218378"/>
                  <a:gd name="connsiteY4-60" fmla="*/ 0 h 2054741"/>
                  <a:gd name="connsiteX0-61" fmla="*/ 0 w 12209585"/>
                  <a:gd name="connsiteY0-62" fmla="*/ 0 h 2054741"/>
                  <a:gd name="connsiteX1-63" fmla="*/ 12200794 w 12209585"/>
                  <a:gd name="connsiteY1-64" fmla="*/ 448064 h 2054741"/>
                  <a:gd name="connsiteX2-65" fmla="*/ 12209585 w 12209585"/>
                  <a:gd name="connsiteY2-66" fmla="*/ 2054741 h 2054741"/>
                  <a:gd name="connsiteX3-67" fmla="*/ 17585 w 12209585"/>
                  <a:gd name="connsiteY3-68" fmla="*/ 2054741 h 2054741"/>
                  <a:gd name="connsiteX4-69" fmla="*/ 0 w 12209585"/>
                  <a:gd name="connsiteY4-70" fmla="*/ 0 h 2054741"/>
                  <a:gd name="connsiteX0-71" fmla="*/ 0 w 12224107"/>
                  <a:gd name="connsiteY0-72" fmla="*/ 0 h 2054741"/>
                  <a:gd name="connsiteX1-73" fmla="*/ 12223815 w 12224107"/>
                  <a:gd name="connsiteY1-74" fmla="*/ 642669 h 2054741"/>
                  <a:gd name="connsiteX2-75" fmla="*/ 12209585 w 12224107"/>
                  <a:gd name="connsiteY2-76" fmla="*/ 2054741 h 2054741"/>
                  <a:gd name="connsiteX3-77" fmla="*/ 17585 w 12224107"/>
                  <a:gd name="connsiteY3-78" fmla="*/ 2054741 h 2054741"/>
                  <a:gd name="connsiteX4-79" fmla="*/ 0 w 12224107"/>
                  <a:gd name="connsiteY4-80" fmla="*/ 0 h 20547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24107" h="2054741">
                    <a:moveTo>
                      <a:pt x="0" y="0"/>
                    </a:moveTo>
                    <a:cubicBezTo>
                      <a:pt x="2094523" y="2086707"/>
                      <a:pt x="8581846" y="1195485"/>
                      <a:pt x="12223815" y="642669"/>
                    </a:cubicBezTo>
                    <a:cubicBezTo>
                      <a:pt x="12226745" y="1178228"/>
                      <a:pt x="12206655" y="1519182"/>
                      <a:pt x="12209585" y="2054741"/>
                    </a:cubicBezTo>
                    <a:lnTo>
                      <a:pt x="17585" y="2054741"/>
                    </a:lnTo>
                    <a:lnTo>
                      <a:pt x="0" y="0"/>
                    </a:lnTo>
                    <a:close/>
                  </a:path>
                </a:pathLst>
              </a:cu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zh-CN" altLang="en-US">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6" name="矩形 3"/>
              <p:cNvSpPr/>
              <p:nvPr/>
            </p:nvSpPr>
            <p:spPr>
              <a:xfrm>
                <a:off x="39504" y="4485559"/>
                <a:ext cx="12185467" cy="1911711"/>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192000"/>
                  <a:gd name="connsiteY0-42" fmla="*/ 1758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0 w 12192000"/>
                  <a:gd name="connsiteY4-50" fmla="*/ 17585 h 1872762"/>
                  <a:gd name="connsiteX0-51" fmla="*/ 0 w 12218377"/>
                  <a:gd name="connsiteY0-52" fmla="*/ 0 h 1855177"/>
                  <a:gd name="connsiteX1-53" fmla="*/ 12218377 w 12218377"/>
                  <a:gd name="connsiteY1-54" fmla="*/ 100675 h 1855177"/>
                  <a:gd name="connsiteX2-55" fmla="*/ 12192000 w 12218377"/>
                  <a:gd name="connsiteY2-56" fmla="*/ 1855177 h 1855177"/>
                  <a:gd name="connsiteX3-57" fmla="*/ 0 w 12218377"/>
                  <a:gd name="connsiteY3-58" fmla="*/ 1855177 h 1855177"/>
                  <a:gd name="connsiteX4-59" fmla="*/ 0 w 12218377"/>
                  <a:gd name="connsiteY4-60" fmla="*/ 0 h 1855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8377" h="1855177">
                    <a:moveTo>
                      <a:pt x="0" y="0"/>
                    </a:moveTo>
                    <a:cubicBezTo>
                      <a:pt x="2094523" y="2086707"/>
                      <a:pt x="8743462" y="320884"/>
                      <a:pt x="12218377" y="100675"/>
                    </a:cubicBezTo>
                    <a:lnTo>
                      <a:pt x="12192000" y="1855177"/>
                    </a:lnTo>
                    <a:lnTo>
                      <a:pt x="0" y="1855177"/>
                    </a:lnTo>
                    <a:lnTo>
                      <a:pt x="0" y="0"/>
                    </a:lnTo>
                    <a:close/>
                  </a:path>
                </a:pathLst>
              </a:cu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zh-CN" altLang="en-US">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7" name="矩形 3"/>
              <p:cNvSpPr/>
              <p:nvPr/>
            </p:nvSpPr>
            <p:spPr>
              <a:xfrm>
                <a:off x="39504" y="3600592"/>
                <a:ext cx="12282311" cy="2887759"/>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209487"/>
                  <a:gd name="connsiteY0-32" fmla="*/ 594104 h 1872762"/>
                  <a:gd name="connsiteX1-33" fmla="*/ 12209487 w 12209487"/>
                  <a:gd name="connsiteY1-34" fmla="*/ 0 h 1872762"/>
                  <a:gd name="connsiteX2-35" fmla="*/ 12209487 w 12209487"/>
                  <a:gd name="connsiteY2-36" fmla="*/ 1872762 h 1872762"/>
                  <a:gd name="connsiteX3-37" fmla="*/ 17487 w 12209487"/>
                  <a:gd name="connsiteY3-38" fmla="*/ 1872762 h 1872762"/>
                  <a:gd name="connsiteX4-39" fmla="*/ 0 w 12209487"/>
                  <a:gd name="connsiteY4-40" fmla="*/ 594104 h 1872762"/>
                  <a:gd name="connsiteX0-41" fmla="*/ 8743 w 12192000"/>
                  <a:gd name="connsiteY0-42" fmla="*/ 42410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8743 w 12192000"/>
                  <a:gd name="connsiteY4-50" fmla="*/ 424105 h 1872762"/>
                  <a:gd name="connsiteX0-51" fmla="*/ 8743 w 12192000"/>
                  <a:gd name="connsiteY0-52" fmla="*/ 424105 h 1872762"/>
                  <a:gd name="connsiteX1-53" fmla="*/ 12192000 w 12192000"/>
                  <a:gd name="connsiteY1-54" fmla="*/ 0 h 1872762"/>
                  <a:gd name="connsiteX2-55" fmla="*/ 12192000 w 12192000"/>
                  <a:gd name="connsiteY2-56" fmla="*/ 1872762 h 1872762"/>
                  <a:gd name="connsiteX3-57" fmla="*/ 0 w 12192000"/>
                  <a:gd name="connsiteY3-58" fmla="*/ 1872762 h 1872762"/>
                  <a:gd name="connsiteX4-59" fmla="*/ 8743 w 12192000"/>
                  <a:gd name="connsiteY4-60" fmla="*/ 424105 h 18727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1872762">
                    <a:moveTo>
                      <a:pt x="8743" y="424105"/>
                    </a:moveTo>
                    <a:cubicBezTo>
                      <a:pt x="2689077" y="2126466"/>
                      <a:pt x="8128000" y="5862"/>
                      <a:pt x="12192000" y="0"/>
                    </a:cubicBezTo>
                    <a:lnTo>
                      <a:pt x="12192000" y="1872762"/>
                    </a:lnTo>
                    <a:lnTo>
                      <a:pt x="0" y="1872762"/>
                    </a:lnTo>
                    <a:cubicBezTo>
                      <a:pt x="2914" y="1389876"/>
                      <a:pt x="5829" y="906991"/>
                      <a:pt x="8743" y="424105"/>
                    </a:cubicBezTo>
                    <a:close/>
                  </a:path>
                </a:pathLst>
              </a:cu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zh-CN" altLang="en-US">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6" name="矩形 45"/>
          <p:cNvSpPr/>
          <p:nvPr/>
        </p:nvSpPr>
        <p:spPr>
          <a:xfrm>
            <a:off x="839475" y="4525605"/>
            <a:ext cx="10695311" cy="400110"/>
          </a:xfrm>
          <a:prstGeom prst="rect">
            <a:avLst/>
          </a:prstGeom>
        </p:spPr>
        <p:txBody>
          <a:bodyPr wrap="square">
            <a:spAutoFit/>
            <a:scene3d>
              <a:camera prst="orthographicFront"/>
              <a:lightRig rig="threePt" dir="t"/>
            </a:scene3d>
            <a:sp3d contourW="25400"/>
          </a:bodyPr>
          <a:lstStyle/>
          <a:p>
            <a:pPr marL="342910" indent="-342910">
              <a:buFont typeface="Wingdings" panose="05000000000000000000" pitchFamily="2" charset="2"/>
              <a:buChar char="p"/>
              <a:defRPr/>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Governance strategy: </a:t>
            </a:r>
            <a:r>
              <a:rPr lang="en-US" altLang="zh-CN" sz="2000" b="1" dirty="0" smtClean="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Promote the cultural construction upon whole process of risk control.</a:t>
            </a:r>
            <a:endPar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6" name="矩形 65"/>
          <p:cNvSpPr/>
          <p:nvPr/>
        </p:nvSpPr>
        <p:spPr>
          <a:xfrm>
            <a:off x="839475" y="5187678"/>
            <a:ext cx="8483690" cy="400110"/>
          </a:xfrm>
          <a:prstGeom prst="rect">
            <a:avLst/>
          </a:prstGeom>
        </p:spPr>
        <p:txBody>
          <a:bodyPr wrap="square">
            <a:spAutoFit/>
            <a:scene3d>
              <a:camera prst="orthographicFront"/>
              <a:lightRig rig="threePt" dir="t"/>
            </a:scene3d>
            <a:sp3d contourW="25400"/>
          </a:bodyPr>
          <a:lstStyle/>
          <a:p>
            <a:pPr marL="342910" indent="-342910">
              <a:buFont typeface="Wingdings" panose="05000000000000000000" pitchFamily="2" charset="2"/>
              <a:buChar char="p"/>
              <a:defRPr/>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Climate strategy: </a:t>
            </a:r>
            <a:r>
              <a:rPr lang="en-US" altLang="zh-CN" sz="2000" b="1" dirty="0" smtClean="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Ensure low-carbon production with green energy.  </a:t>
            </a:r>
            <a:endPar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7" name="矩形 66"/>
          <p:cNvSpPr/>
          <p:nvPr/>
        </p:nvSpPr>
        <p:spPr>
          <a:xfrm>
            <a:off x="839475" y="5849751"/>
            <a:ext cx="10695312" cy="1015663"/>
          </a:xfrm>
          <a:prstGeom prst="rect">
            <a:avLst/>
          </a:prstGeom>
        </p:spPr>
        <p:txBody>
          <a:bodyPr wrap="square">
            <a:spAutoFit/>
            <a:scene3d>
              <a:camera prst="orthographicFront"/>
              <a:lightRig rig="threePt" dir="t"/>
            </a:scene3d>
            <a:sp3d contourW="25400"/>
          </a:bodyPr>
          <a:lstStyle/>
          <a:p>
            <a:pPr marL="342910" indent="-342910">
              <a:buFont typeface="Wingdings" panose="05000000000000000000" pitchFamily="2" charset="2"/>
              <a:buChar char="p"/>
              <a:defRPr/>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Talent development </a:t>
            </a:r>
            <a:r>
              <a:rPr lang="en-US" altLang="zh-CN" sz="2000" b="1" dirty="0" smtClean="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strategy: When recruiting talents, their jobs should be suitable for their talents and experience, possess both ability and political integrity, and put morality on the first place. </a:t>
            </a:r>
            <a:endPar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 name="文本框 1"/>
          <p:cNvSpPr txBox="1"/>
          <p:nvPr/>
        </p:nvSpPr>
        <p:spPr>
          <a:xfrm>
            <a:off x="297877" y="882608"/>
            <a:ext cx="11778509" cy="2862322"/>
          </a:xfrm>
          <a:prstGeom prst="rect">
            <a:avLst/>
          </a:prstGeom>
          <a:noFill/>
        </p:spPr>
        <p:txBody>
          <a:bodyPr wrap="square" rtlCol="0">
            <a:spAutoFit/>
          </a:bodyPr>
          <a:lstStyle/>
          <a:p>
            <a:pPr lvl="0" algn="ctr">
              <a:defRPr/>
            </a:pPr>
            <a:r>
              <a:rPr lang="en-US" altLang="zh-CN" sz="36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ESG strategy</a:t>
            </a:r>
          </a:p>
          <a:p>
            <a:pPr lvl="0">
              <a:lnSpc>
                <a:spcPct val="150000"/>
              </a:lnSpc>
              <a:defRPr/>
            </a:pPr>
            <a:r>
              <a:rPr lang="en-US" altLang="zh-CN" sz="24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Focus on the field of green new </a:t>
            </a:r>
            <a:r>
              <a:rPr lang="en-US" altLang="zh-CN" sz="2400"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energy, create an efficient, low-carbon and sustainable product model through technological innovation to continuously improve the energy structure, enhance life quality and contribute to green economic benefits for the society as a whole.</a:t>
            </a:r>
            <a:endParaRPr lang="zh-CN" altLang="en-US" sz="24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752378" y="1478446"/>
            <a:ext cx="7439622" cy="3327666"/>
            <a:chOff x="4752378" y="2040546"/>
            <a:chExt cx="7439622" cy="3327666"/>
          </a:xfrm>
        </p:grpSpPr>
        <p:sp>
          <p:nvSpPr>
            <p:cNvPr id="62" name="矩形 61"/>
            <p:cNvSpPr/>
            <p:nvPr/>
          </p:nvSpPr>
          <p:spPr>
            <a:xfrm>
              <a:off x="4752378" y="2563766"/>
              <a:ext cx="7439622" cy="60944"/>
            </a:xfrm>
            <a:prstGeom prst="rect">
              <a:avLst/>
            </a:pr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grpSp>
          <p:nvGrpSpPr>
            <p:cNvPr id="4" name="组合 3"/>
            <p:cNvGrpSpPr/>
            <p:nvPr/>
          </p:nvGrpSpPr>
          <p:grpSpPr>
            <a:xfrm>
              <a:off x="4752378" y="2040546"/>
              <a:ext cx="6399509" cy="3327666"/>
              <a:chOff x="4555131" y="1140018"/>
              <a:chExt cx="6399509" cy="3327666"/>
            </a:xfrm>
          </p:grpSpPr>
          <p:sp>
            <p:nvSpPr>
              <p:cNvPr id="45" name="矩形 44"/>
              <p:cNvSpPr/>
              <p:nvPr/>
            </p:nvSpPr>
            <p:spPr>
              <a:xfrm>
                <a:off x="4555131" y="1140018"/>
                <a:ext cx="6399509" cy="523220"/>
              </a:xfrm>
              <a:prstGeom prst="rect">
                <a:avLst/>
              </a:prstGeom>
            </p:spPr>
            <p:txBody>
              <a:bodyPr wrap="none">
                <a:spAutoFit/>
              </a:bodyPr>
              <a:lstStyle/>
              <a:p>
                <a:r>
                  <a:rPr lang="en-US" altLang="zh-CN" sz="2800"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02 ESG Committee Organization Chart</a:t>
                </a:r>
                <a:endParaRPr lang="zh-CN" altLang="en-US" sz="2800"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30" name="内容占位符 2"/>
              <p:cNvSpPr txBox="1"/>
              <p:nvPr/>
            </p:nvSpPr>
            <p:spPr>
              <a:xfrm>
                <a:off x="4696428" y="1883079"/>
                <a:ext cx="4880945" cy="25846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ltLang="zh-CN"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ESG Committee Organization Chart</a:t>
                </a:r>
              </a:p>
              <a:p>
                <a:pPr algn="l">
                  <a:lnSpc>
                    <a:spcPct val="150000"/>
                  </a:lnSpc>
                </a:pPr>
                <a:r>
                  <a:rPr lang="en-US" altLang="zh-CN"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Responsibility Description</a:t>
                </a:r>
                <a:endPar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grpSp>
        <p:nvGrpSpPr>
          <p:cNvPr id="3" name="组合 2"/>
          <p:cNvGrpSpPr/>
          <p:nvPr/>
        </p:nvGrpSpPr>
        <p:grpSpPr>
          <a:xfrm>
            <a:off x="-21543" y="3996177"/>
            <a:ext cx="12239197" cy="2887759"/>
            <a:chOff x="0" y="3996175"/>
            <a:chExt cx="12217654" cy="2887759"/>
          </a:xfrm>
        </p:grpSpPr>
        <p:grpSp>
          <p:nvGrpSpPr>
            <p:cNvPr id="10" name="组合 9"/>
            <p:cNvGrpSpPr/>
            <p:nvPr/>
          </p:nvGrpSpPr>
          <p:grpSpPr>
            <a:xfrm>
              <a:off x="0" y="3996175"/>
              <a:ext cx="12217654" cy="2887759"/>
              <a:chOff x="39504" y="3600592"/>
              <a:chExt cx="12217654" cy="2887759"/>
            </a:xfrm>
          </p:grpSpPr>
          <p:sp>
            <p:nvSpPr>
              <p:cNvPr id="11" name="矩形 3"/>
              <p:cNvSpPr/>
              <p:nvPr/>
            </p:nvSpPr>
            <p:spPr>
              <a:xfrm>
                <a:off x="39504" y="3600592"/>
                <a:ext cx="12217654" cy="2444223"/>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200793"/>
                  <a:gd name="connsiteY0-42" fmla="*/ 0 h 1855177"/>
                  <a:gd name="connsiteX1-43" fmla="*/ 12200793 w 12200793"/>
                  <a:gd name="connsiteY1-44" fmla="*/ 100675 h 1855177"/>
                  <a:gd name="connsiteX2-45" fmla="*/ 12192000 w 12200793"/>
                  <a:gd name="connsiteY2-46" fmla="*/ 1855177 h 1855177"/>
                  <a:gd name="connsiteX3-47" fmla="*/ 0 w 12200793"/>
                  <a:gd name="connsiteY3-48" fmla="*/ 1855177 h 1855177"/>
                  <a:gd name="connsiteX4-49" fmla="*/ 0 w 12200793"/>
                  <a:gd name="connsiteY4-50" fmla="*/ 0 h 1855177"/>
                  <a:gd name="connsiteX0-51" fmla="*/ 0 w 12218378"/>
                  <a:gd name="connsiteY0-52" fmla="*/ 0 h 2054741"/>
                  <a:gd name="connsiteX1-53" fmla="*/ 12218378 w 12218378"/>
                  <a:gd name="connsiteY1-54" fmla="*/ 300239 h 2054741"/>
                  <a:gd name="connsiteX2-55" fmla="*/ 12209585 w 12218378"/>
                  <a:gd name="connsiteY2-56" fmla="*/ 2054741 h 2054741"/>
                  <a:gd name="connsiteX3-57" fmla="*/ 17585 w 12218378"/>
                  <a:gd name="connsiteY3-58" fmla="*/ 2054741 h 2054741"/>
                  <a:gd name="connsiteX4-59" fmla="*/ 0 w 12218378"/>
                  <a:gd name="connsiteY4-60" fmla="*/ 0 h 2054741"/>
                  <a:gd name="connsiteX0-61" fmla="*/ 0 w 12209585"/>
                  <a:gd name="connsiteY0-62" fmla="*/ 0 h 2054741"/>
                  <a:gd name="connsiteX1-63" fmla="*/ 12200794 w 12209585"/>
                  <a:gd name="connsiteY1-64" fmla="*/ 448064 h 2054741"/>
                  <a:gd name="connsiteX2-65" fmla="*/ 12209585 w 12209585"/>
                  <a:gd name="connsiteY2-66" fmla="*/ 2054741 h 2054741"/>
                  <a:gd name="connsiteX3-67" fmla="*/ 17585 w 12209585"/>
                  <a:gd name="connsiteY3-68" fmla="*/ 2054741 h 2054741"/>
                  <a:gd name="connsiteX4-69" fmla="*/ 0 w 12209585"/>
                  <a:gd name="connsiteY4-70" fmla="*/ 0 h 2054741"/>
                  <a:gd name="connsiteX0-71" fmla="*/ 0 w 12224107"/>
                  <a:gd name="connsiteY0-72" fmla="*/ 0 h 2054741"/>
                  <a:gd name="connsiteX1-73" fmla="*/ 12223815 w 12224107"/>
                  <a:gd name="connsiteY1-74" fmla="*/ 642669 h 2054741"/>
                  <a:gd name="connsiteX2-75" fmla="*/ 12209585 w 12224107"/>
                  <a:gd name="connsiteY2-76" fmla="*/ 2054741 h 2054741"/>
                  <a:gd name="connsiteX3-77" fmla="*/ 17585 w 12224107"/>
                  <a:gd name="connsiteY3-78" fmla="*/ 2054741 h 2054741"/>
                  <a:gd name="connsiteX4-79" fmla="*/ 0 w 12224107"/>
                  <a:gd name="connsiteY4-80" fmla="*/ 0 h 20547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24107" h="2054741">
                    <a:moveTo>
                      <a:pt x="0" y="0"/>
                    </a:moveTo>
                    <a:cubicBezTo>
                      <a:pt x="2094523" y="2086707"/>
                      <a:pt x="8581846" y="1195485"/>
                      <a:pt x="12223815" y="642669"/>
                    </a:cubicBezTo>
                    <a:cubicBezTo>
                      <a:pt x="12226745" y="1178228"/>
                      <a:pt x="12206655" y="1519182"/>
                      <a:pt x="12209585" y="2054741"/>
                    </a:cubicBezTo>
                    <a:lnTo>
                      <a:pt x="17585" y="2054741"/>
                    </a:lnTo>
                    <a:lnTo>
                      <a:pt x="0" y="0"/>
                    </a:lnTo>
                    <a:close/>
                  </a:path>
                </a:pathLst>
              </a:custGeom>
              <a:solidFill>
                <a:srgbClr val="14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矩形 3"/>
              <p:cNvSpPr/>
              <p:nvPr/>
            </p:nvSpPr>
            <p:spPr>
              <a:xfrm>
                <a:off x="39504" y="4516166"/>
                <a:ext cx="12185467" cy="1881104"/>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192000"/>
                  <a:gd name="connsiteY0-32" fmla="*/ 17585 h 1872762"/>
                  <a:gd name="connsiteX1-33" fmla="*/ 12192000 w 12192000"/>
                  <a:gd name="connsiteY1-34" fmla="*/ 0 h 1872762"/>
                  <a:gd name="connsiteX2-35" fmla="*/ 12192000 w 12192000"/>
                  <a:gd name="connsiteY2-36" fmla="*/ 1872762 h 1872762"/>
                  <a:gd name="connsiteX3-37" fmla="*/ 0 w 12192000"/>
                  <a:gd name="connsiteY3-38" fmla="*/ 1872762 h 1872762"/>
                  <a:gd name="connsiteX4-39" fmla="*/ 0 w 12192000"/>
                  <a:gd name="connsiteY4-40" fmla="*/ 17585 h 1872762"/>
                  <a:gd name="connsiteX0-41" fmla="*/ 0 w 12192000"/>
                  <a:gd name="connsiteY0-42" fmla="*/ 1758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0 w 12192000"/>
                  <a:gd name="connsiteY4-50" fmla="*/ 17585 h 1872762"/>
                  <a:gd name="connsiteX0-51" fmla="*/ 0 w 12218377"/>
                  <a:gd name="connsiteY0-52" fmla="*/ 0 h 1855177"/>
                  <a:gd name="connsiteX1-53" fmla="*/ 12218377 w 12218377"/>
                  <a:gd name="connsiteY1-54" fmla="*/ 100675 h 1855177"/>
                  <a:gd name="connsiteX2-55" fmla="*/ 12192000 w 12218377"/>
                  <a:gd name="connsiteY2-56" fmla="*/ 1855177 h 1855177"/>
                  <a:gd name="connsiteX3-57" fmla="*/ 0 w 12218377"/>
                  <a:gd name="connsiteY3-58" fmla="*/ 1855177 h 1855177"/>
                  <a:gd name="connsiteX4-59" fmla="*/ 0 w 12218377"/>
                  <a:gd name="connsiteY4-60" fmla="*/ 0 h 18551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8377" h="1855177">
                    <a:moveTo>
                      <a:pt x="0" y="0"/>
                    </a:moveTo>
                    <a:cubicBezTo>
                      <a:pt x="2094523" y="2086707"/>
                      <a:pt x="8743462" y="320884"/>
                      <a:pt x="12218377" y="100675"/>
                    </a:cubicBezTo>
                    <a:lnTo>
                      <a:pt x="12192000" y="1855177"/>
                    </a:lnTo>
                    <a:lnTo>
                      <a:pt x="0" y="1855177"/>
                    </a:lnTo>
                    <a:lnTo>
                      <a:pt x="0" y="0"/>
                    </a:lnTo>
                    <a:close/>
                  </a:path>
                </a:pathLst>
              </a:cu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矩形 3"/>
              <p:cNvSpPr/>
              <p:nvPr/>
            </p:nvSpPr>
            <p:spPr>
              <a:xfrm>
                <a:off x="39504" y="4260602"/>
                <a:ext cx="12217654" cy="2227749"/>
              </a:xfrm>
              <a:custGeom>
                <a:avLst/>
                <a:gdLst>
                  <a:gd name="connsiteX0" fmla="*/ 0 w 12192000"/>
                  <a:gd name="connsiteY0" fmla="*/ 0 h 1872762"/>
                  <a:gd name="connsiteX1" fmla="*/ 12192000 w 12192000"/>
                  <a:gd name="connsiteY1" fmla="*/ 0 h 1872762"/>
                  <a:gd name="connsiteX2" fmla="*/ 12192000 w 12192000"/>
                  <a:gd name="connsiteY2" fmla="*/ 1872762 h 1872762"/>
                  <a:gd name="connsiteX3" fmla="*/ 0 w 12192000"/>
                  <a:gd name="connsiteY3" fmla="*/ 1872762 h 1872762"/>
                  <a:gd name="connsiteX4" fmla="*/ 0 w 12192000"/>
                  <a:gd name="connsiteY4" fmla="*/ 0 h 1872762"/>
                  <a:gd name="connsiteX0-1" fmla="*/ 131885 w 12192000"/>
                  <a:gd name="connsiteY0-2" fmla="*/ 167054 h 1872762"/>
                  <a:gd name="connsiteX1-3" fmla="*/ 12192000 w 12192000"/>
                  <a:gd name="connsiteY1-4" fmla="*/ 0 h 1872762"/>
                  <a:gd name="connsiteX2-5" fmla="*/ 12192000 w 12192000"/>
                  <a:gd name="connsiteY2-6" fmla="*/ 1872762 h 1872762"/>
                  <a:gd name="connsiteX3-7" fmla="*/ 0 w 12192000"/>
                  <a:gd name="connsiteY3-8" fmla="*/ 1872762 h 1872762"/>
                  <a:gd name="connsiteX4-9" fmla="*/ 131885 w 12192000"/>
                  <a:gd name="connsiteY4-10" fmla="*/ 167054 h 1872762"/>
                  <a:gd name="connsiteX0-11" fmla="*/ 0 w 12192000"/>
                  <a:gd name="connsiteY0-12" fmla="*/ 17585 h 1872762"/>
                  <a:gd name="connsiteX1-13" fmla="*/ 12192000 w 12192000"/>
                  <a:gd name="connsiteY1-14" fmla="*/ 0 h 1872762"/>
                  <a:gd name="connsiteX2-15" fmla="*/ 12192000 w 12192000"/>
                  <a:gd name="connsiteY2-16" fmla="*/ 1872762 h 1872762"/>
                  <a:gd name="connsiteX3-17" fmla="*/ 0 w 12192000"/>
                  <a:gd name="connsiteY3-18" fmla="*/ 1872762 h 1872762"/>
                  <a:gd name="connsiteX4-19" fmla="*/ 0 w 12192000"/>
                  <a:gd name="connsiteY4-20" fmla="*/ 17585 h 1872762"/>
                  <a:gd name="connsiteX0-21" fmla="*/ 0 w 12192000"/>
                  <a:gd name="connsiteY0-22" fmla="*/ 17585 h 1872762"/>
                  <a:gd name="connsiteX1-23" fmla="*/ 12192000 w 12192000"/>
                  <a:gd name="connsiteY1-24" fmla="*/ 0 h 1872762"/>
                  <a:gd name="connsiteX2-25" fmla="*/ 12192000 w 12192000"/>
                  <a:gd name="connsiteY2-26" fmla="*/ 1872762 h 1872762"/>
                  <a:gd name="connsiteX3-27" fmla="*/ 0 w 12192000"/>
                  <a:gd name="connsiteY3-28" fmla="*/ 1872762 h 1872762"/>
                  <a:gd name="connsiteX4-29" fmla="*/ 0 w 12192000"/>
                  <a:gd name="connsiteY4-30" fmla="*/ 17585 h 1872762"/>
                  <a:gd name="connsiteX0-31" fmla="*/ 0 w 12209487"/>
                  <a:gd name="connsiteY0-32" fmla="*/ 594104 h 1872762"/>
                  <a:gd name="connsiteX1-33" fmla="*/ 12209487 w 12209487"/>
                  <a:gd name="connsiteY1-34" fmla="*/ 0 h 1872762"/>
                  <a:gd name="connsiteX2-35" fmla="*/ 12209487 w 12209487"/>
                  <a:gd name="connsiteY2-36" fmla="*/ 1872762 h 1872762"/>
                  <a:gd name="connsiteX3-37" fmla="*/ 17487 w 12209487"/>
                  <a:gd name="connsiteY3-38" fmla="*/ 1872762 h 1872762"/>
                  <a:gd name="connsiteX4-39" fmla="*/ 0 w 12209487"/>
                  <a:gd name="connsiteY4-40" fmla="*/ 594104 h 1872762"/>
                  <a:gd name="connsiteX0-41" fmla="*/ 8743 w 12192000"/>
                  <a:gd name="connsiteY0-42" fmla="*/ 424105 h 1872762"/>
                  <a:gd name="connsiteX1-43" fmla="*/ 12192000 w 12192000"/>
                  <a:gd name="connsiteY1-44" fmla="*/ 0 h 1872762"/>
                  <a:gd name="connsiteX2-45" fmla="*/ 12192000 w 12192000"/>
                  <a:gd name="connsiteY2-46" fmla="*/ 1872762 h 1872762"/>
                  <a:gd name="connsiteX3-47" fmla="*/ 0 w 12192000"/>
                  <a:gd name="connsiteY3-48" fmla="*/ 1872762 h 1872762"/>
                  <a:gd name="connsiteX4-49" fmla="*/ 8743 w 12192000"/>
                  <a:gd name="connsiteY4-50" fmla="*/ 424105 h 1872762"/>
                  <a:gd name="connsiteX0-51" fmla="*/ 8743 w 12192000"/>
                  <a:gd name="connsiteY0-52" fmla="*/ 424105 h 1872762"/>
                  <a:gd name="connsiteX1-53" fmla="*/ 12192000 w 12192000"/>
                  <a:gd name="connsiteY1-54" fmla="*/ 0 h 1872762"/>
                  <a:gd name="connsiteX2-55" fmla="*/ 12192000 w 12192000"/>
                  <a:gd name="connsiteY2-56" fmla="*/ 1872762 h 1872762"/>
                  <a:gd name="connsiteX3-57" fmla="*/ 0 w 12192000"/>
                  <a:gd name="connsiteY3-58" fmla="*/ 1872762 h 1872762"/>
                  <a:gd name="connsiteX4-59" fmla="*/ 8743 w 12192000"/>
                  <a:gd name="connsiteY4-60" fmla="*/ 424105 h 18727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1872762">
                    <a:moveTo>
                      <a:pt x="8743" y="424105"/>
                    </a:moveTo>
                    <a:cubicBezTo>
                      <a:pt x="2689077" y="2126466"/>
                      <a:pt x="8128000" y="5862"/>
                      <a:pt x="12192000" y="0"/>
                    </a:cubicBezTo>
                    <a:lnTo>
                      <a:pt x="12192000" y="1872762"/>
                    </a:lnTo>
                    <a:lnTo>
                      <a:pt x="0" y="1872762"/>
                    </a:lnTo>
                    <a:cubicBezTo>
                      <a:pt x="2914" y="1389876"/>
                      <a:pt x="5829" y="906991"/>
                      <a:pt x="8743" y="4241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2" name="矩形 1"/>
            <p:cNvSpPr/>
            <p:nvPr/>
          </p:nvSpPr>
          <p:spPr>
            <a:xfrm>
              <a:off x="4477307" y="6546036"/>
              <a:ext cx="3288693" cy="276999"/>
            </a:xfrm>
            <a:prstGeom prst="rect">
              <a:avLst/>
            </a:prstGeom>
          </p:spPr>
          <p:txBody>
            <a:bodyPr wrap="none">
              <a:spAutoFit/>
            </a:bodyPr>
            <a:lstStyle/>
            <a:p>
              <a:pPr algn="ctr"/>
              <a:r>
                <a:rPr lang="en-US" altLang="zh-CN" sz="1200" dirty="0">
                  <a:sym typeface="+mn-ea"/>
                </a:rPr>
                <a:t>© </a:t>
              </a:r>
              <a:r>
                <a:rPr lang="zh-CN" altLang="en-US" sz="1200" dirty="0">
                  <a:sym typeface="+mn-ea"/>
                </a:rPr>
                <a:t>RISEN ENERGY CO., LTD</a:t>
              </a:r>
              <a:r>
                <a:rPr lang="en-US" altLang="zh-CN" sz="1200" dirty="0">
                  <a:sym typeface="+mn-ea"/>
                </a:rPr>
                <a:t>.</a:t>
              </a: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1200" dirty="0"/>
                <a:t>All Rights Reserved</a:t>
              </a:r>
              <a:endPar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217" y="5962232"/>
            <a:ext cx="1580801" cy="47816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146774" y="425256"/>
            <a:ext cx="5902578"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ESG Committee Organization Chart</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8" name="图片 7" descr="C:\Users\huqg\Desktop\插入版.png插入版"/>
          <p:cNvPicPr>
            <a:picLocks noChangeAspect="1"/>
          </p:cNvPicPr>
          <p:nvPr/>
        </p:nvPicPr>
        <p:blipFill>
          <a:blip r:embed="rId3"/>
          <a:srcRect b="1748"/>
          <a:stretch>
            <a:fillRect/>
          </a:stretch>
        </p:blipFill>
        <p:spPr>
          <a:xfrm>
            <a:off x="822960" y="1082041"/>
            <a:ext cx="10800080" cy="567499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 y="4345552"/>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7</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1129965" y="983618"/>
            <a:ext cx="10406895" cy="4708981"/>
          </a:xfrm>
          <a:prstGeom prst="rect">
            <a:avLst/>
          </a:prstGeom>
        </p:spPr>
        <p:txBody>
          <a:bodyPr wrap="square">
            <a:spAutoFit/>
          </a:bodyPr>
          <a:lstStyle/>
          <a:p>
            <a:pPr marL="342910" indent="-342910">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Board of Directors Responsibilities </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Planning, formulating and timely adjustment of ESG strategies and goals;</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Review, make decisions on and approve major ESG issues;</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Identify, evaluate and determine the company’s ESG risks;</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Ensure the establishment of an effective sustainable development management system and risk monitoring system;</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Examinate and approve the company's annual sustainability report;</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Undertake management responsibility for the company's sustainable development, provide human, material and financial resources to ensure the implementation of sustainable development guidelines and policies.</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943810" y="460396"/>
            <a:ext cx="4304383"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Responsibility Description</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 y="4345552"/>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8</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1045882" y="1332422"/>
            <a:ext cx="10406895" cy="3323987"/>
          </a:xfrm>
          <a:prstGeom prst="rect">
            <a:avLst/>
          </a:prstGeom>
        </p:spPr>
        <p:txBody>
          <a:bodyPr wrap="square">
            <a:spAutoFit/>
          </a:bodyPr>
          <a:lstStyle/>
          <a:p>
            <a:pPr marL="342910" indent="-342910">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ESG Committee Responsibilities </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Coordinate and manage the company's sustainable development work and ensure the effective implementation of the sustainable development management system;</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Responsible for regularly revising the sustainable development management manual and related procedural documents;</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Responsible for communicating with internal and external stakeholders;</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Responsible for identifying the company's major sustainability issues;</a:t>
            </a: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矩形 1"/>
          <p:cNvSpPr/>
          <p:nvPr/>
        </p:nvSpPr>
        <p:spPr>
          <a:xfrm>
            <a:off x="3943810" y="460396"/>
            <a:ext cx="4304383"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Responsibility Description</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flipV="1">
            <a:off x="677027" y="327203"/>
            <a:ext cx="977304" cy="656413"/>
            <a:chOff x="175899" y="1368659"/>
            <a:chExt cx="2275712" cy="659492"/>
          </a:xfrm>
        </p:grpSpPr>
        <p:sp>
          <p:nvSpPr>
            <p:cNvPr id="47"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49" name="直接连接符 48"/>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 y="4345552"/>
            <a:ext cx="12192000" cy="2499337"/>
          </a:xfrm>
          <a:prstGeom prst="rect">
            <a:avLst/>
          </a:prstGeom>
        </p:spPr>
      </p:pic>
      <p:sp>
        <p:nvSpPr>
          <p:cNvPr id="42" name="灯片编号占位符 2"/>
          <p:cNvSpPr>
            <a:spLocks noGrp="1"/>
          </p:cNvSpPr>
          <p:nvPr>
            <p:ph type="sldNum" sz="quarter" idx="12"/>
          </p:nvPr>
        </p:nvSpPr>
        <p:spPr>
          <a:xfrm>
            <a:off x="8610600" y="6356350"/>
            <a:ext cx="2743200" cy="365125"/>
          </a:xfrm>
        </p:spPr>
        <p:txBody>
          <a:bodyPr/>
          <a:lstStyle/>
          <a:p>
            <a:fld id="{8F1C53AA-A04D-427A-B7C6-B38868847386}" type="slidenum">
              <a:rPr lang="zh-CN" altLang="en-US" smtClean="0">
                <a:latin typeface="Arial Unicode MS" panose="020B0604020202020204" pitchFamily="34" charset="-122"/>
                <a:ea typeface="Arial Unicode MS" panose="020B0604020202020204" pitchFamily="34" charset="-122"/>
                <a:cs typeface="Arial Unicode MS" panose="020B0604020202020204" pitchFamily="34" charset="-122"/>
              </a:rPr>
              <a:t>9</a:t>
            </a:fld>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矩形 17"/>
          <p:cNvSpPr/>
          <p:nvPr/>
        </p:nvSpPr>
        <p:spPr>
          <a:xfrm>
            <a:off x="1045882" y="1446562"/>
            <a:ext cx="10406895" cy="2862322"/>
          </a:xfrm>
          <a:prstGeom prst="rect">
            <a:avLst/>
          </a:prstGeom>
        </p:spPr>
        <p:txBody>
          <a:bodyPr wrap="square">
            <a:spAutoFit/>
          </a:bodyPr>
          <a:lstStyle/>
          <a:p>
            <a:pPr marL="342910" indent="-342910">
              <a:lnSpc>
                <a:spcPct val="150000"/>
              </a:lnSpc>
              <a:buFont typeface="Wingdings" panose="05000000000000000000" pitchFamily="2" charset="2"/>
              <a:buChar char="p"/>
            </a:pPr>
            <a:r>
              <a:rPr lang="en-US" altLang="zh-CN" sz="20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ESG Committee Responsibilities</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Responsible for formulating sustainable development risk mitigation measures;</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Responsible for the compilation and release of sustainability report;</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Responsible for regularly reporting to the board of directors on the achievement of sustainable development goals and the status of risk management and control;</a:t>
            </a:r>
          </a:p>
          <a:p>
            <a:pPr marL="342910" indent="-342910">
              <a:lnSpc>
                <a:spcPct val="150000"/>
              </a:lnSpc>
              <a:buFont typeface="Wingdings" panose="05000000000000000000" pitchFamily="2" charset="2"/>
              <a:buChar char="Ø"/>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Other sustainable development related issues arranged by the board of directors.</a:t>
            </a:r>
            <a:endParaRPr lang="zh-CN"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9" name="组合 18"/>
          <p:cNvGrpSpPr/>
          <p:nvPr/>
        </p:nvGrpSpPr>
        <p:grpSpPr>
          <a:xfrm>
            <a:off x="0" y="327203"/>
            <a:ext cx="1654331" cy="656413"/>
            <a:chOff x="0" y="327203"/>
            <a:chExt cx="1654331" cy="656413"/>
          </a:xfrm>
        </p:grpSpPr>
        <p:grpSp>
          <p:nvGrpSpPr>
            <p:cNvPr id="21" name="组合 20"/>
            <p:cNvGrpSpPr/>
            <p:nvPr/>
          </p:nvGrpSpPr>
          <p:grpSpPr>
            <a:xfrm flipH="1" flipV="1">
              <a:off x="677027" y="327203"/>
              <a:ext cx="977304" cy="656413"/>
              <a:chOff x="175899" y="1368659"/>
              <a:chExt cx="2275712" cy="659492"/>
            </a:xfrm>
          </p:grpSpPr>
          <p:sp>
            <p:nvSpPr>
              <p:cNvPr id="24" name="任意多边形: 形状 20"/>
              <p:cNvSpPr/>
              <p:nvPr userDrawn="1"/>
            </p:nvSpPr>
            <p:spPr>
              <a:xfrm flipH="1">
                <a:off x="175899" y="1368659"/>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FEDA15"/>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任意多边形: 形状 21"/>
              <p:cNvSpPr/>
              <p:nvPr userDrawn="1"/>
            </p:nvSpPr>
            <p:spPr>
              <a:xfrm flipH="1">
                <a:off x="1230587" y="1485900"/>
                <a:ext cx="1221024" cy="542251"/>
              </a:xfrm>
              <a:custGeom>
                <a:avLst/>
                <a:gdLst>
                  <a:gd name="connsiteX0" fmla="*/ 1221024 w 1221024"/>
                  <a:gd name="connsiteY0" fmla="*/ 0 h 542251"/>
                  <a:gd name="connsiteX1" fmla="*/ 1219449 w 1221024"/>
                  <a:gd name="connsiteY1" fmla="*/ 522 h 542251"/>
                  <a:gd name="connsiteX2" fmla="*/ 1143036 w 1221024"/>
                  <a:gd name="connsiteY2" fmla="*/ 64901 h 542251"/>
                  <a:gd name="connsiteX3" fmla="*/ 908967 w 1221024"/>
                  <a:gd name="connsiteY3" fmla="*/ 64901 h 542251"/>
                  <a:gd name="connsiteX4" fmla="*/ 846618 w 1221024"/>
                  <a:gd name="connsiteY4" fmla="*/ 64901 h 542251"/>
                  <a:gd name="connsiteX5" fmla="*/ 417631 w 1221024"/>
                  <a:gd name="connsiteY5" fmla="*/ 64901 h 542251"/>
                  <a:gd name="connsiteX6" fmla="*/ 217361 w 1221024"/>
                  <a:gd name="connsiteY6" fmla="*/ 64901 h 542251"/>
                  <a:gd name="connsiteX7" fmla="*/ 187026 w 1221024"/>
                  <a:gd name="connsiteY7" fmla="*/ 72655 h 542251"/>
                  <a:gd name="connsiteX8" fmla="*/ 165510 w 1221024"/>
                  <a:gd name="connsiteY8" fmla="*/ 93083 h 542251"/>
                  <a:gd name="connsiteX9" fmla="*/ 130620 w 1221024"/>
                  <a:gd name="connsiteY9" fmla="*/ 187397 h 542251"/>
                  <a:gd name="connsiteX10" fmla="*/ 131364 w 1221024"/>
                  <a:gd name="connsiteY10" fmla="*/ 187150 h 542251"/>
                  <a:gd name="connsiteX11" fmla="*/ 0 w 1221024"/>
                  <a:gd name="connsiteY11" fmla="*/ 542251 h 542251"/>
                  <a:gd name="connsiteX12" fmla="*/ 9952 w 1221024"/>
                  <a:gd name="connsiteY12" fmla="*/ 532788 h 542251"/>
                  <a:gd name="connsiteX13" fmla="*/ 19189 w 1221024"/>
                  <a:gd name="connsiteY13" fmla="*/ 508069 h 542251"/>
                  <a:gd name="connsiteX14" fmla="*/ 26747 w 1221024"/>
                  <a:gd name="connsiteY14" fmla="*/ 487848 h 542251"/>
                  <a:gd name="connsiteX15" fmla="*/ 82167 w 1221024"/>
                  <a:gd name="connsiteY15" fmla="*/ 464521 h 542251"/>
                  <a:gd name="connsiteX16" fmla="*/ 316132 w 1221024"/>
                  <a:gd name="connsiteY16" fmla="*/ 464521 h 542251"/>
                  <a:gd name="connsiteX17" fmla="*/ 378585 w 1221024"/>
                  <a:gd name="connsiteY17" fmla="*/ 464521 h 542251"/>
                  <a:gd name="connsiteX18" fmla="*/ 807572 w 1221024"/>
                  <a:gd name="connsiteY18" fmla="*/ 464521 h 542251"/>
                  <a:gd name="connsiteX19" fmla="*/ 1007843 w 1221024"/>
                  <a:gd name="connsiteY19" fmla="*/ 464521 h 542251"/>
                  <a:gd name="connsiteX20" fmla="*/ 1060324 w 1221024"/>
                  <a:gd name="connsiteY20" fmla="*/ 434842 h 542251"/>
                  <a:gd name="connsiteX21" fmla="*/ 1069456 w 1221024"/>
                  <a:gd name="connsiteY21" fmla="*/ 409717 h 5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024" h="542251">
                    <a:moveTo>
                      <a:pt x="1221024" y="0"/>
                    </a:moveTo>
                    <a:cubicBezTo>
                      <a:pt x="1221024" y="0"/>
                      <a:pt x="1219449" y="522"/>
                      <a:pt x="1219449" y="522"/>
                    </a:cubicBezTo>
                    <a:cubicBezTo>
                      <a:pt x="1212102" y="36933"/>
                      <a:pt x="1180613" y="64901"/>
                      <a:pt x="1143036" y="64901"/>
                    </a:cubicBezTo>
                    <a:lnTo>
                      <a:pt x="908967" y="64901"/>
                    </a:lnTo>
                    <a:lnTo>
                      <a:pt x="846618" y="64901"/>
                    </a:lnTo>
                    <a:lnTo>
                      <a:pt x="417631" y="64901"/>
                    </a:lnTo>
                    <a:lnTo>
                      <a:pt x="217361" y="64901"/>
                    </a:lnTo>
                    <a:cubicBezTo>
                      <a:pt x="206339" y="64901"/>
                      <a:pt x="196001" y="67672"/>
                      <a:pt x="187026" y="72655"/>
                    </a:cubicBezTo>
                    <a:lnTo>
                      <a:pt x="165510" y="93083"/>
                    </a:lnTo>
                    <a:lnTo>
                      <a:pt x="130620" y="187397"/>
                    </a:lnTo>
                    <a:lnTo>
                      <a:pt x="131364" y="187150"/>
                    </a:lnTo>
                    <a:lnTo>
                      <a:pt x="0" y="542251"/>
                    </a:lnTo>
                    <a:lnTo>
                      <a:pt x="9952" y="532788"/>
                    </a:lnTo>
                    <a:lnTo>
                      <a:pt x="19189" y="508069"/>
                    </a:lnTo>
                    <a:lnTo>
                      <a:pt x="26747" y="487848"/>
                    </a:lnTo>
                    <a:cubicBezTo>
                      <a:pt x="40917" y="473196"/>
                      <a:pt x="60545" y="464521"/>
                      <a:pt x="82167" y="464521"/>
                    </a:cubicBezTo>
                    <a:lnTo>
                      <a:pt x="316132" y="464521"/>
                    </a:lnTo>
                    <a:lnTo>
                      <a:pt x="378585" y="464521"/>
                    </a:lnTo>
                    <a:lnTo>
                      <a:pt x="807572" y="464521"/>
                    </a:lnTo>
                    <a:lnTo>
                      <a:pt x="1007843" y="464521"/>
                    </a:lnTo>
                    <a:cubicBezTo>
                      <a:pt x="1029780" y="464521"/>
                      <a:pt x="1049198" y="452510"/>
                      <a:pt x="1060324" y="434842"/>
                    </a:cubicBezTo>
                    <a:lnTo>
                      <a:pt x="1069456" y="409717"/>
                    </a:lnTo>
                    <a:close/>
                  </a:path>
                </a:pathLst>
              </a:custGeom>
              <a:solidFill>
                <a:srgbClr val="144196"/>
              </a:solidFill>
              <a:ln w="12700" cap="flat">
                <a:noFill/>
                <a:miter lim="400000"/>
              </a:ln>
              <a:effectLst/>
            </p:spPr>
            <p:txBody>
              <a:bodyPr wrap="square" lIns="91440" tIns="45720" rIns="91440" bIns="45720" numCol="1"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endParaRPr lang="en-US" altLang="zh-CN" sz="1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22" name="直接连接符 21"/>
            <p:cNvCxnSpPr/>
            <p:nvPr/>
          </p:nvCxnSpPr>
          <p:spPr>
            <a:xfrm>
              <a:off x="0" y="780141"/>
              <a:ext cx="11843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矩形 1"/>
          <p:cNvSpPr/>
          <p:nvPr/>
        </p:nvSpPr>
        <p:spPr>
          <a:xfrm>
            <a:off x="3943810" y="460396"/>
            <a:ext cx="4304383" cy="523220"/>
          </a:xfrm>
          <a:prstGeom prst="rect">
            <a:avLst/>
          </a:prstGeom>
        </p:spPr>
        <p:txBody>
          <a:bodyPr wrap="none">
            <a:spAutoFit/>
          </a:bodyPr>
          <a:lstStyle/>
          <a:p>
            <a:pPr algn="ctr"/>
            <a:r>
              <a:rPr lang="en-US" altLang="zh-CN"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rPr>
              <a:t>Responsibility Description</a:t>
            </a:r>
            <a:endParaRPr lang="zh-CN" altLang="en-US" sz="2800" b="1" dirty="0">
              <a:solidFill>
                <a:srgbClr val="144196"/>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851" y="201459"/>
            <a:ext cx="1580801" cy="478166"/>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ÜV SÜD Greater China - EN">
  <a:themeElements>
    <a:clrScheme name="TÜV SÜD Standard">
      <a:dk1>
        <a:srgbClr val="000000"/>
      </a:dk1>
      <a:lt1>
        <a:srgbClr val="FFFFFF"/>
      </a:lt1>
      <a:dk2>
        <a:srgbClr val="E2E3E4"/>
      </a:dk2>
      <a:lt2>
        <a:srgbClr val="0072CE"/>
      </a:lt2>
      <a:accent1>
        <a:srgbClr val="0046AD"/>
      </a:accent1>
      <a:accent2>
        <a:srgbClr val="92C1E9"/>
      </a:accent2>
      <a:accent3>
        <a:srgbClr val="6CACE4"/>
      </a:accent3>
      <a:accent4>
        <a:srgbClr val="002D72"/>
      </a:accent4>
      <a:accent5>
        <a:srgbClr val="666666"/>
      </a:accent5>
      <a:accent6>
        <a:srgbClr val="E2E3E4"/>
      </a:accent6>
      <a:hlink>
        <a:srgbClr val="0072CE"/>
      </a:hlink>
      <a:folHlink>
        <a:srgbClr val="93328E"/>
      </a:folHlink>
    </a:clrScheme>
    <a:fontScheme name="TÜV SÜD Standard">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ln w="9525" cmpd="sng">
          <a:solidFill>
            <a:srgbClr val="0046AD"/>
          </a:solidFill>
          <a:prstDash val="solid"/>
        </a:ln>
      </a:spPr>
      <a:bodyPr lIns="72000" tIns="72000" rIns="72000" bIns="72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chor="t">
        <a:spAutoFit/>
      </a:bodyPr>
      <a:lstStyle>
        <a:defPPr>
          <a:defRPr sz="2000" dirty="0" err="1" smtClean="0"/>
        </a:defPPr>
      </a:lstStyle>
    </a:txDef>
  </a:objectDefaults>
  <a:extraClrSchemeLst/>
  <a:custClrLst>
    <a:custClr name="Corporate Blue">
      <a:srgbClr val="0046AD"/>
    </a:custClr>
    <a:custClr name="Corporate Grey">
      <a:srgbClr val="666666"/>
    </a:custClr>
    <a:custClr name="Corporate Light Grey">
      <a:srgbClr val="E2E3E4"/>
    </a:custClr>
    <a:custClr name="White">
      <a:srgbClr val="FFFFFF"/>
    </a:custClr>
    <a:custClr name="Black">
      <a:srgbClr val="000000"/>
    </a:custClr>
    <a:custClr name="146 | 193 | 233">
      <a:srgbClr val="92C1E9"/>
    </a:custClr>
    <a:custClr name="108 | 172 | 228">
      <a:srgbClr val="6CACE4"/>
    </a:custClr>
    <a:custClr name="0 | 114 | 206">
      <a:srgbClr val="0072CE"/>
    </a:custClr>
    <a:custClr name="0 | 45 | 114">
      <a:srgbClr val="002D72"/>
    </a:custClr>
    <a:custClr name="0 | 156 | 166">
      <a:srgbClr val="009CA6"/>
    </a:custClr>
    <a:custClr name="0 | 177 | 64">
      <a:srgbClr val="00B140"/>
    </a:custClr>
    <a:custClr name="0 | 150 | 57">
      <a:srgbClr val="009639"/>
    </a:custClr>
    <a:custClr name="0 | 122 | 51">
      <a:srgbClr val="007A33"/>
    </a:custClr>
    <a:custClr name="139 | 91 | 41">
      <a:srgbClr val="8B5B29"/>
    </a:custClr>
    <a:custClr name="255 | 130 | 0">
      <a:srgbClr val="FF8200"/>
    </a:custClr>
    <a:custClr name="242 | 169 | 0">
      <a:srgbClr val="F2A900"/>
    </a:custClr>
    <a:custClr name="255 | 209 | 0">
      <a:srgbClr val="FFD100"/>
    </a:custClr>
    <a:custClr name="228 | 0 | 43">
      <a:srgbClr val="E4002B"/>
    </a:custClr>
    <a:custClr name="183 | 21 | 58">
      <a:srgbClr val="B7153A"/>
    </a:custClr>
    <a:custClr name="147 | 50 | 142">
      <a:srgbClr val="93328E"/>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3046</Words>
  <Application>Microsoft Office PowerPoint</Application>
  <PresentationFormat>宽屏</PresentationFormat>
  <Paragraphs>304</Paragraphs>
  <Slides>39</Slides>
  <Notes>29</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39</vt:i4>
      </vt:variant>
    </vt:vector>
  </HeadingPairs>
  <TitlesOfParts>
    <vt:vector size="51" baseType="lpstr">
      <vt:lpstr>Arial Unicode MS</vt:lpstr>
      <vt:lpstr>等线</vt:lpstr>
      <vt:lpstr>等线 Light</vt:lpstr>
      <vt:lpstr>思源黑体 CN Medium</vt:lpstr>
      <vt:lpstr>思源黑体 CN Normal</vt:lpstr>
      <vt:lpstr>微软雅黑</vt:lpstr>
      <vt:lpstr>Arial</vt:lpstr>
      <vt:lpstr>Arial Narrow</vt:lpstr>
      <vt:lpstr>Courier New</vt:lpstr>
      <vt:lpstr>Wingdings</vt:lpstr>
      <vt:lpstr>Office 主题​​</vt:lpstr>
      <vt:lpstr>TÜV SÜD Greater China - EN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HSP</dc:creator>
  <cp:lastModifiedBy>胡庆革</cp:lastModifiedBy>
  <cp:revision>477</cp:revision>
  <dcterms:created xsi:type="dcterms:W3CDTF">2020-11-25T06:44:00Z</dcterms:created>
  <dcterms:modified xsi:type="dcterms:W3CDTF">2022-12-26T03:38:33Z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CD503FC99DB04361A57A55B506D42679</vt:lpwstr>
  </property>
  <property fmtid="{D5CDD505-2E9C-101B-9397-08002B2CF9AE}" pid="3" name="KSOProductBuildVer">
    <vt:lpwstr>2052-11.1.0.10938</vt:lpwstr>
  </property>
</Properties>
</file>